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080107587" r:id="rId2"/>
    <p:sldId id="2080107631" r:id="rId3"/>
    <p:sldId id="2080107589" r:id="rId4"/>
    <p:sldId id="2080107597" r:id="rId5"/>
    <p:sldId id="2080107590" r:id="rId6"/>
    <p:sldId id="2080107598" r:id="rId7"/>
    <p:sldId id="2080107634" r:id="rId8"/>
    <p:sldId id="2080107650" r:id="rId9"/>
    <p:sldId id="2080107651" r:id="rId10"/>
    <p:sldId id="2080107649" r:id="rId11"/>
    <p:sldId id="2080107632" r:id="rId12"/>
    <p:sldId id="2080107606" r:id="rId13"/>
    <p:sldId id="2080107607" r:id="rId14"/>
    <p:sldId id="2080107608" r:id="rId15"/>
    <p:sldId id="2080107609" r:id="rId16"/>
    <p:sldId id="2080107610" r:id="rId17"/>
    <p:sldId id="2080107611" r:id="rId18"/>
    <p:sldId id="2080107612" r:id="rId19"/>
    <p:sldId id="2080107613" r:id="rId20"/>
    <p:sldId id="2080107614" r:id="rId21"/>
    <p:sldId id="2080107615" r:id="rId22"/>
    <p:sldId id="2080107616" r:id="rId23"/>
    <p:sldId id="2080107619" r:id="rId24"/>
    <p:sldId id="2080107620" r:id="rId25"/>
    <p:sldId id="2080107621" r:id="rId26"/>
    <p:sldId id="2080107652" r:id="rId27"/>
    <p:sldId id="2080107623" r:id="rId28"/>
    <p:sldId id="2080107624" r:id="rId29"/>
    <p:sldId id="2080107625" r:id="rId30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361645"/>
    <a:srgbClr val="1A3B71"/>
    <a:srgbClr val="6F6F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44" autoAdjust="0"/>
    <p:restoredTop sz="94660" autoAdjust="0"/>
  </p:normalViewPr>
  <p:slideViewPr>
    <p:cSldViewPr snapToGrid="0">
      <p:cViewPr>
        <p:scale>
          <a:sx n="40" d="100"/>
          <a:sy n="40" d="100"/>
        </p:scale>
        <p:origin x="-1842" y="-83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A1575-7532-1D40-8ADA-F6AD646A535C}" type="datetimeFigureOut">
              <a:rPr lang="es-ES_tradnl" smtClean="0"/>
              <a:t>02/08/2023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7A71D-3254-4A42-AEC4-DC085CBC77D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8053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45E72F83-9118-4B1F-AEE5-CDB824C921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25DB6A37-8869-4F36-8C02-130B2EEE2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428AA197-D790-4822-BE60-26BF9EBB92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A514B94F-5232-40EC-B396-0162443E4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AEB746F9-2215-4336-883B-4C3BBEC7D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51945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D17221F-D3B5-495C-89A8-D4AC3848F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430E107-78B3-43CE-B9AE-7FA5F2E7BE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E3948D28-B121-4FB8-A38B-DF7A21D68C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1A3F3E1-895A-4878-8F47-0BDBBF065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10A25DE8-E115-4C8A-9785-590A87108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7DD0A8B6-5B71-40B3-A832-DECB9353A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34202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252B55E-A56E-4B76-B8F5-6AD7177D0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="" xmlns:a16="http://schemas.microsoft.com/office/drawing/2014/main" id="{E93FA5B1-58A0-4CA3-9B7B-78CB8D6C5F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="" xmlns:a16="http://schemas.microsoft.com/office/drawing/2014/main" id="{053D6312-5BD2-4EB2-BA80-9CC9D6ABE9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28518B16-0739-4DE6-AD00-8574D8A2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98384863-7F03-4B52-BC3C-825D8DEE9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60095915-18B6-47F7-8D2D-A8D701D35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1777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25BC47E-C286-45E7-A81A-C898882AB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EFC05037-C793-4E82-9A49-A8C79578D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73B3F9B6-5A1C-4146-B072-45EB6ABCB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96394324-E866-49E3-A5BC-815656795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5436D60D-DB81-490C-A043-C462251E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17674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E0B76120-6CD0-45B2-89A9-7801029CC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="" xmlns:a16="http://schemas.microsoft.com/office/drawing/2014/main" id="{18109BA8-2AB3-4EEE-B39B-585BE2DB1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6F7D4760-F14F-4729-BA20-49CD7B4DD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7F687B1A-78A6-49BE-B5E1-D9C1CC3B9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4F8E1B72-3303-4BF6-B044-B01E668A8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83965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6857519"/>
          </a:xfrm>
          <a:prstGeom prst="rect">
            <a:avLst/>
          </a:prstGeom>
        </p:spPr>
      </p:pic>
      <p:sp>
        <p:nvSpPr>
          <p:cNvPr id="17" name="bg object 17"/>
          <p:cNvSpPr/>
          <p:nvPr/>
        </p:nvSpPr>
        <p:spPr>
          <a:xfrm>
            <a:off x="2266326" y="68498"/>
            <a:ext cx="8931429" cy="6677790"/>
          </a:xfrm>
          <a:custGeom>
            <a:avLst/>
            <a:gdLst/>
            <a:ahLst/>
            <a:cxnLst/>
            <a:rect l="l" t="t" r="r" b="b"/>
            <a:pathLst>
              <a:path w="14727555" h="11012170">
                <a:moveTo>
                  <a:pt x="47231" y="6395402"/>
                </a:moveTo>
                <a:lnTo>
                  <a:pt x="46875" y="6385915"/>
                </a:lnTo>
                <a:lnTo>
                  <a:pt x="42862" y="6377292"/>
                </a:lnTo>
                <a:lnTo>
                  <a:pt x="36106" y="6371107"/>
                </a:lnTo>
                <a:lnTo>
                  <a:pt x="27508" y="6367907"/>
                </a:lnTo>
                <a:lnTo>
                  <a:pt x="18008" y="6368262"/>
                </a:lnTo>
                <a:lnTo>
                  <a:pt x="9398" y="6372263"/>
                </a:lnTo>
                <a:lnTo>
                  <a:pt x="3200" y="6379032"/>
                </a:lnTo>
                <a:lnTo>
                  <a:pt x="0" y="6387630"/>
                </a:lnTo>
                <a:lnTo>
                  <a:pt x="355" y="6397130"/>
                </a:lnTo>
                <a:lnTo>
                  <a:pt x="4368" y="6405740"/>
                </a:lnTo>
                <a:lnTo>
                  <a:pt x="11137" y="6411938"/>
                </a:lnTo>
                <a:lnTo>
                  <a:pt x="19735" y="6415138"/>
                </a:lnTo>
                <a:lnTo>
                  <a:pt x="29222" y="6414783"/>
                </a:lnTo>
                <a:lnTo>
                  <a:pt x="37833" y="6410769"/>
                </a:lnTo>
                <a:lnTo>
                  <a:pt x="44030" y="6404000"/>
                </a:lnTo>
                <a:lnTo>
                  <a:pt x="47231" y="6395402"/>
                </a:lnTo>
                <a:close/>
              </a:path>
              <a:path w="14727555" h="11012170">
                <a:moveTo>
                  <a:pt x="8159737" y="6781"/>
                </a:moveTo>
                <a:lnTo>
                  <a:pt x="8159636" y="3708"/>
                </a:lnTo>
                <a:lnTo>
                  <a:pt x="8157680" y="1854"/>
                </a:lnTo>
                <a:lnTo>
                  <a:pt x="8155724" y="0"/>
                </a:lnTo>
                <a:lnTo>
                  <a:pt x="8152638" y="101"/>
                </a:lnTo>
                <a:lnTo>
                  <a:pt x="8148942" y="4013"/>
                </a:lnTo>
                <a:lnTo>
                  <a:pt x="8149018" y="7099"/>
                </a:lnTo>
                <a:lnTo>
                  <a:pt x="8152943" y="10795"/>
                </a:lnTo>
                <a:lnTo>
                  <a:pt x="8156041" y="10718"/>
                </a:lnTo>
                <a:lnTo>
                  <a:pt x="8159737" y="6781"/>
                </a:lnTo>
                <a:close/>
              </a:path>
              <a:path w="14727555" h="11012170">
                <a:moveTo>
                  <a:pt x="8539670" y="9829203"/>
                </a:moveTo>
                <a:lnTo>
                  <a:pt x="8536572" y="9821139"/>
                </a:lnTo>
                <a:lnTo>
                  <a:pt x="8530590" y="9814890"/>
                </a:lnTo>
                <a:lnTo>
                  <a:pt x="8522945" y="9811537"/>
                </a:lnTo>
                <a:lnTo>
                  <a:pt x="8514601" y="9811309"/>
                </a:lnTo>
                <a:lnTo>
                  <a:pt x="8506523" y="9814395"/>
                </a:lnTo>
                <a:lnTo>
                  <a:pt x="8500288" y="9820389"/>
                </a:lnTo>
                <a:lnTo>
                  <a:pt x="8496935" y="9828035"/>
                </a:lnTo>
                <a:lnTo>
                  <a:pt x="8496706" y="9836379"/>
                </a:lnTo>
                <a:lnTo>
                  <a:pt x="8499805" y="9844456"/>
                </a:lnTo>
                <a:lnTo>
                  <a:pt x="8505787" y="9850691"/>
                </a:lnTo>
                <a:lnTo>
                  <a:pt x="8513432" y="9854044"/>
                </a:lnTo>
                <a:lnTo>
                  <a:pt x="8521776" y="9854273"/>
                </a:lnTo>
                <a:lnTo>
                  <a:pt x="8529853" y="9851187"/>
                </a:lnTo>
                <a:lnTo>
                  <a:pt x="8536089" y="9845192"/>
                </a:lnTo>
                <a:lnTo>
                  <a:pt x="8539442" y="9837547"/>
                </a:lnTo>
                <a:lnTo>
                  <a:pt x="8539670" y="9829203"/>
                </a:lnTo>
                <a:close/>
              </a:path>
              <a:path w="14727555" h="11012170">
                <a:moveTo>
                  <a:pt x="11312766" y="9064561"/>
                </a:moveTo>
                <a:lnTo>
                  <a:pt x="11312246" y="9055557"/>
                </a:lnTo>
                <a:lnTo>
                  <a:pt x="11308156" y="9047162"/>
                </a:lnTo>
                <a:lnTo>
                  <a:pt x="11301146" y="9041003"/>
                </a:lnTo>
                <a:lnTo>
                  <a:pt x="11292599" y="9038107"/>
                </a:lnTo>
                <a:lnTo>
                  <a:pt x="11283607" y="9038641"/>
                </a:lnTo>
                <a:lnTo>
                  <a:pt x="11275212" y="9042717"/>
                </a:lnTo>
                <a:lnTo>
                  <a:pt x="11269053" y="9049741"/>
                </a:lnTo>
                <a:lnTo>
                  <a:pt x="11266157" y="9058275"/>
                </a:lnTo>
                <a:lnTo>
                  <a:pt x="11266691" y="9067279"/>
                </a:lnTo>
                <a:lnTo>
                  <a:pt x="11270767" y="9075687"/>
                </a:lnTo>
                <a:lnTo>
                  <a:pt x="11277778" y="9081833"/>
                </a:lnTo>
                <a:lnTo>
                  <a:pt x="11286325" y="9084729"/>
                </a:lnTo>
                <a:lnTo>
                  <a:pt x="11295317" y="9084196"/>
                </a:lnTo>
                <a:lnTo>
                  <a:pt x="11303724" y="9080119"/>
                </a:lnTo>
                <a:lnTo>
                  <a:pt x="11309883" y="9073096"/>
                </a:lnTo>
                <a:lnTo>
                  <a:pt x="11312766" y="9064561"/>
                </a:lnTo>
                <a:close/>
              </a:path>
              <a:path w="14727555" h="11012170">
                <a:moveTo>
                  <a:pt x="12263806" y="308241"/>
                </a:moveTo>
                <a:lnTo>
                  <a:pt x="12263323" y="297891"/>
                </a:lnTo>
                <a:lnTo>
                  <a:pt x="12258929" y="293890"/>
                </a:lnTo>
                <a:lnTo>
                  <a:pt x="12253747" y="294132"/>
                </a:lnTo>
                <a:lnTo>
                  <a:pt x="12248566" y="294373"/>
                </a:lnTo>
                <a:lnTo>
                  <a:pt x="12244565" y="298767"/>
                </a:lnTo>
                <a:lnTo>
                  <a:pt x="12245048" y="309118"/>
                </a:lnTo>
                <a:lnTo>
                  <a:pt x="12249455" y="313118"/>
                </a:lnTo>
                <a:lnTo>
                  <a:pt x="12259805" y="312635"/>
                </a:lnTo>
                <a:lnTo>
                  <a:pt x="12263806" y="308241"/>
                </a:lnTo>
                <a:close/>
              </a:path>
              <a:path w="14727555" h="11012170">
                <a:moveTo>
                  <a:pt x="12788252" y="10985729"/>
                </a:moveTo>
                <a:lnTo>
                  <a:pt x="12784976" y="10977893"/>
                </a:lnTo>
                <a:lnTo>
                  <a:pt x="12779020" y="10971860"/>
                </a:lnTo>
                <a:lnTo>
                  <a:pt x="12770917" y="10968469"/>
                </a:lnTo>
                <a:lnTo>
                  <a:pt x="12762129" y="10968482"/>
                </a:lnTo>
                <a:lnTo>
                  <a:pt x="12754305" y="10971746"/>
                </a:lnTo>
                <a:lnTo>
                  <a:pt x="12748273" y="10977715"/>
                </a:lnTo>
                <a:lnTo>
                  <a:pt x="12744869" y="10985818"/>
                </a:lnTo>
                <a:lnTo>
                  <a:pt x="12744882" y="10994606"/>
                </a:lnTo>
                <a:lnTo>
                  <a:pt x="12748146" y="11002429"/>
                </a:lnTo>
                <a:lnTo>
                  <a:pt x="12754115" y="11008449"/>
                </a:lnTo>
                <a:lnTo>
                  <a:pt x="12762217" y="11011853"/>
                </a:lnTo>
                <a:lnTo>
                  <a:pt x="12771006" y="11011840"/>
                </a:lnTo>
                <a:lnTo>
                  <a:pt x="12778829" y="11008576"/>
                </a:lnTo>
                <a:lnTo>
                  <a:pt x="12784862" y="11002607"/>
                </a:lnTo>
                <a:lnTo>
                  <a:pt x="12788252" y="10994504"/>
                </a:lnTo>
                <a:lnTo>
                  <a:pt x="12788252" y="10985729"/>
                </a:lnTo>
                <a:close/>
              </a:path>
              <a:path w="14727555" h="11012170">
                <a:moveTo>
                  <a:pt x="14727073" y="7913916"/>
                </a:moveTo>
                <a:lnTo>
                  <a:pt x="14725663" y="7911871"/>
                </a:lnTo>
                <a:lnTo>
                  <a:pt x="14723555" y="7911478"/>
                </a:lnTo>
                <a:lnTo>
                  <a:pt x="14721421" y="7911084"/>
                </a:lnTo>
                <a:lnTo>
                  <a:pt x="14719389" y="7912481"/>
                </a:lnTo>
                <a:lnTo>
                  <a:pt x="14718589" y="7916710"/>
                </a:lnTo>
                <a:lnTo>
                  <a:pt x="14719986" y="7918755"/>
                </a:lnTo>
                <a:lnTo>
                  <a:pt x="14724228" y="7919555"/>
                </a:lnTo>
                <a:lnTo>
                  <a:pt x="14726272" y="7918158"/>
                </a:lnTo>
                <a:lnTo>
                  <a:pt x="14727073" y="79139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419701" y="5434141"/>
            <a:ext cx="49695" cy="4969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935602" y="3902343"/>
            <a:ext cx="41840" cy="41837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2243082" y="300893"/>
            <a:ext cx="7997582" cy="6346634"/>
          </a:xfrm>
          <a:custGeom>
            <a:avLst/>
            <a:gdLst/>
            <a:ahLst/>
            <a:cxnLst/>
            <a:rect l="l" t="t" r="r" b="b"/>
            <a:pathLst>
              <a:path w="13187680" h="10466070">
                <a:moveTo>
                  <a:pt x="33566" y="15417"/>
                </a:moveTo>
                <a:lnTo>
                  <a:pt x="24561" y="1841"/>
                </a:lnTo>
                <a:lnTo>
                  <a:pt x="15430" y="0"/>
                </a:lnTo>
                <a:lnTo>
                  <a:pt x="8636" y="4483"/>
                </a:lnTo>
                <a:lnTo>
                  <a:pt x="1854" y="8991"/>
                </a:lnTo>
                <a:lnTo>
                  <a:pt x="0" y="18135"/>
                </a:lnTo>
                <a:lnTo>
                  <a:pt x="8991" y="31699"/>
                </a:lnTo>
                <a:lnTo>
                  <a:pt x="18135" y="33553"/>
                </a:lnTo>
                <a:lnTo>
                  <a:pt x="31711" y="24561"/>
                </a:lnTo>
                <a:lnTo>
                  <a:pt x="33566" y="15417"/>
                </a:lnTo>
                <a:close/>
              </a:path>
              <a:path w="13187680" h="10466070">
                <a:moveTo>
                  <a:pt x="1456309" y="5016843"/>
                </a:moveTo>
                <a:lnTo>
                  <a:pt x="1453946" y="5008905"/>
                </a:lnTo>
                <a:lnTo>
                  <a:pt x="1447584" y="5005463"/>
                </a:lnTo>
                <a:lnTo>
                  <a:pt x="1441221" y="5002009"/>
                </a:lnTo>
                <a:lnTo>
                  <a:pt x="1433283" y="5004397"/>
                </a:lnTo>
                <a:lnTo>
                  <a:pt x="1426400" y="5017109"/>
                </a:lnTo>
                <a:lnTo>
                  <a:pt x="1428775" y="5025047"/>
                </a:lnTo>
                <a:lnTo>
                  <a:pt x="1441475" y="5031930"/>
                </a:lnTo>
                <a:lnTo>
                  <a:pt x="1449425" y="5029568"/>
                </a:lnTo>
                <a:lnTo>
                  <a:pt x="1456309" y="5016843"/>
                </a:lnTo>
                <a:close/>
              </a:path>
              <a:path w="13187680" h="10466070">
                <a:moveTo>
                  <a:pt x="1998281" y="10455935"/>
                </a:moveTo>
                <a:lnTo>
                  <a:pt x="1995360" y="10442219"/>
                </a:lnTo>
                <a:lnTo>
                  <a:pt x="1988604" y="10437851"/>
                </a:lnTo>
                <a:lnTo>
                  <a:pt x="1981746" y="10439311"/>
                </a:lnTo>
                <a:lnTo>
                  <a:pt x="1974888" y="10440784"/>
                </a:lnTo>
                <a:lnTo>
                  <a:pt x="1970519" y="10447528"/>
                </a:lnTo>
                <a:lnTo>
                  <a:pt x="1973440" y="10461244"/>
                </a:lnTo>
                <a:lnTo>
                  <a:pt x="1980196" y="10465613"/>
                </a:lnTo>
                <a:lnTo>
                  <a:pt x="1993912" y="10462679"/>
                </a:lnTo>
                <a:lnTo>
                  <a:pt x="1998281" y="10455935"/>
                </a:lnTo>
                <a:close/>
              </a:path>
              <a:path w="13187680" h="10466070">
                <a:moveTo>
                  <a:pt x="5475554" y="9757804"/>
                </a:moveTo>
                <a:lnTo>
                  <a:pt x="5474347" y="9747415"/>
                </a:lnTo>
                <a:lnTo>
                  <a:pt x="5469344" y="9738233"/>
                </a:lnTo>
                <a:lnTo>
                  <a:pt x="5460911" y="9731438"/>
                </a:lnTo>
                <a:lnTo>
                  <a:pt x="5450497" y="9728454"/>
                </a:lnTo>
                <a:lnTo>
                  <a:pt x="5440108" y="9729648"/>
                </a:lnTo>
                <a:lnTo>
                  <a:pt x="5430926" y="9734652"/>
                </a:lnTo>
                <a:lnTo>
                  <a:pt x="5424144" y="9743097"/>
                </a:lnTo>
                <a:lnTo>
                  <a:pt x="5421160" y="9753511"/>
                </a:lnTo>
                <a:lnTo>
                  <a:pt x="5422354" y="9763900"/>
                </a:lnTo>
                <a:lnTo>
                  <a:pt x="5427357" y="9773082"/>
                </a:lnTo>
                <a:lnTo>
                  <a:pt x="5435790" y="9779864"/>
                </a:lnTo>
                <a:lnTo>
                  <a:pt x="5446204" y="9782848"/>
                </a:lnTo>
                <a:lnTo>
                  <a:pt x="5456593" y="9781654"/>
                </a:lnTo>
                <a:lnTo>
                  <a:pt x="5465775" y="9776650"/>
                </a:lnTo>
                <a:lnTo>
                  <a:pt x="5472569" y="9768218"/>
                </a:lnTo>
                <a:lnTo>
                  <a:pt x="5475554" y="9757804"/>
                </a:lnTo>
                <a:close/>
              </a:path>
              <a:path w="13187680" h="10466070">
                <a:moveTo>
                  <a:pt x="9370606" y="3949560"/>
                </a:moveTo>
                <a:lnTo>
                  <a:pt x="9367368" y="3944823"/>
                </a:lnTo>
                <a:lnTo>
                  <a:pt x="9362427" y="3943896"/>
                </a:lnTo>
                <a:lnTo>
                  <a:pt x="9357500" y="3942994"/>
                </a:lnTo>
                <a:lnTo>
                  <a:pt x="9352763" y="3946233"/>
                </a:lnTo>
                <a:lnTo>
                  <a:pt x="9350921" y="3956100"/>
                </a:lnTo>
                <a:lnTo>
                  <a:pt x="9354185" y="3960838"/>
                </a:lnTo>
                <a:lnTo>
                  <a:pt x="9364040" y="3962679"/>
                </a:lnTo>
                <a:lnTo>
                  <a:pt x="9368777" y="3959415"/>
                </a:lnTo>
                <a:lnTo>
                  <a:pt x="9370606" y="3949560"/>
                </a:lnTo>
                <a:close/>
              </a:path>
              <a:path w="13187680" h="10466070">
                <a:moveTo>
                  <a:pt x="13187147" y="9376816"/>
                </a:moveTo>
                <a:lnTo>
                  <a:pt x="13183756" y="9366415"/>
                </a:lnTo>
                <a:lnTo>
                  <a:pt x="13178168" y="9363570"/>
                </a:lnTo>
                <a:lnTo>
                  <a:pt x="13172974" y="9365259"/>
                </a:lnTo>
                <a:lnTo>
                  <a:pt x="13167779" y="9366961"/>
                </a:lnTo>
                <a:lnTo>
                  <a:pt x="13164922" y="9372536"/>
                </a:lnTo>
                <a:lnTo>
                  <a:pt x="13168313" y="9382938"/>
                </a:lnTo>
                <a:lnTo>
                  <a:pt x="13173901" y="9385783"/>
                </a:lnTo>
                <a:lnTo>
                  <a:pt x="13184302" y="9382392"/>
                </a:lnTo>
                <a:lnTo>
                  <a:pt x="13187147" y="9376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86423" y="4937881"/>
            <a:ext cx="53892" cy="53888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4938826" y="6855733"/>
            <a:ext cx="13863" cy="1925"/>
          </a:xfrm>
          <a:custGeom>
            <a:avLst/>
            <a:gdLst/>
            <a:ahLst/>
            <a:cxnLst/>
            <a:rect l="l" t="t" r="r" b="b"/>
            <a:pathLst>
              <a:path w="22859" h="3175">
                <a:moveTo>
                  <a:pt x="11227" y="0"/>
                </a:moveTo>
                <a:lnTo>
                  <a:pt x="1657" y="1866"/>
                </a:lnTo>
                <a:lnTo>
                  <a:pt x="0" y="2945"/>
                </a:lnTo>
                <a:lnTo>
                  <a:pt x="22476" y="2945"/>
                </a:lnTo>
                <a:lnTo>
                  <a:pt x="21122" y="2019"/>
                </a:lnTo>
                <a:lnTo>
                  <a:pt x="112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3" name="bg 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0871" y="6092672"/>
            <a:ext cx="60261" cy="60256"/>
          </a:xfrm>
          <a:prstGeom prst="rect">
            <a:avLst/>
          </a:prstGeom>
        </p:spPr>
      </p:pic>
      <p:sp>
        <p:nvSpPr>
          <p:cNvPr id="24" name="bg object 24"/>
          <p:cNvSpPr/>
          <p:nvPr/>
        </p:nvSpPr>
        <p:spPr>
          <a:xfrm>
            <a:off x="2606931" y="381271"/>
            <a:ext cx="8897926" cy="6386681"/>
          </a:xfrm>
          <a:custGeom>
            <a:avLst/>
            <a:gdLst/>
            <a:ahLst/>
            <a:cxnLst/>
            <a:rect l="l" t="t" r="r" b="b"/>
            <a:pathLst>
              <a:path w="14672310" h="10532110">
                <a:moveTo>
                  <a:pt x="23075" y="7670559"/>
                </a:moveTo>
                <a:lnTo>
                  <a:pt x="20840" y="7659040"/>
                </a:lnTo>
                <a:lnTo>
                  <a:pt x="15278" y="7655268"/>
                </a:lnTo>
                <a:lnTo>
                  <a:pt x="9512" y="7656385"/>
                </a:lnTo>
                <a:lnTo>
                  <a:pt x="3759" y="7657503"/>
                </a:lnTo>
                <a:lnTo>
                  <a:pt x="0" y="7663066"/>
                </a:lnTo>
                <a:lnTo>
                  <a:pt x="2209" y="7674584"/>
                </a:lnTo>
                <a:lnTo>
                  <a:pt x="7785" y="7678344"/>
                </a:lnTo>
                <a:lnTo>
                  <a:pt x="19304" y="7676121"/>
                </a:lnTo>
                <a:lnTo>
                  <a:pt x="23075" y="7670559"/>
                </a:lnTo>
                <a:close/>
              </a:path>
              <a:path w="14672310" h="10532110">
                <a:moveTo>
                  <a:pt x="429869" y="10106025"/>
                </a:moveTo>
                <a:lnTo>
                  <a:pt x="429107" y="10095141"/>
                </a:lnTo>
                <a:lnTo>
                  <a:pt x="424307" y="10085337"/>
                </a:lnTo>
                <a:lnTo>
                  <a:pt x="415823" y="10077869"/>
                </a:lnTo>
                <a:lnTo>
                  <a:pt x="405104" y="10074275"/>
                </a:lnTo>
                <a:lnTo>
                  <a:pt x="394220" y="10075037"/>
                </a:lnTo>
                <a:lnTo>
                  <a:pt x="384416" y="10079825"/>
                </a:lnTo>
                <a:lnTo>
                  <a:pt x="376948" y="10088321"/>
                </a:lnTo>
                <a:lnTo>
                  <a:pt x="373354" y="10099027"/>
                </a:lnTo>
                <a:lnTo>
                  <a:pt x="374116" y="10109924"/>
                </a:lnTo>
                <a:lnTo>
                  <a:pt x="378917" y="10119716"/>
                </a:lnTo>
                <a:lnTo>
                  <a:pt x="387400" y="10127196"/>
                </a:lnTo>
                <a:lnTo>
                  <a:pt x="398119" y="10130790"/>
                </a:lnTo>
                <a:lnTo>
                  <a:pt x="409003" y="10130028"/>
                </a:lnTo>
                <a:lnTo>
                  <a:pt x="418807" y="10125227"/>
                </a:lnTo>
                <a:lnTo>
                  <a:pt x="426275" y="10116744"/>
                </a:lnTo>
                <a:lnTo>
                  <a:pt x="429869" y="10106025"/>
                </a:lnTo>
                <a:close/>
              </a:path>
              <a:path w="14672310" h="10532110">
                <a:moveTo>
                  <a:pt x="2317800" y="3960876"/>
                </a:moveTo>
                <a:lnTo>
                  <a:pt x="2315235" y="3951808"/>
                </a:lnTo>
                <a:lnTo>
                  <a:pt x="2309342" y="3944429"/>
                </a:lnTo>
                <a:lnTo>
                  <a:pt x="2301354" y="3940048"/>
                </a:lnTo>
                <a:lnTo>
                  <a:pt x="2292312" y="3938981"/>
                </a:lnTo>
                <a:lnTo>
                  <a:pt x="2283231" y="3941546"/>
                </a:lnTo>
                <a:lnTo>
                  <a:pt x="2275865" y="3947452"/>
                </a:lnTo>
                <a:lnTo>
                  <a:pt x="2271484" y="3955427"/>
                </a:lnTo>
                <a:lnTo>
                  <a:pt x="2270404" y="3964470"/>
                </a:lnTo>
                <a:lnTo>
                  <a:pt x="2272982" y="3973550"/>
                </a:lnTo>
                <a:lnTo>
                  <a:pt x="2278875" y="3980916"/>
                </a:lnTo>
                <a:lnTo>
                  <a:pt x="2286863" y="3985298"/>
                </a:lnTo>
                <a:lnTo>
                  <a:pt x="2295906" y="3986365"/>
                </a:lnTo>
                <a:lnTo>
                  <a:pt x="2304986" y="3983799"/>
                </a:lnTo>
                <a:lnTo>
                  <a:pt x="2312352" y="3977906"/>
                </a:lnTo>
                <a:lnTo>
                  <a:pt x="2316734" y="3969931"/>
                </a:lnTo>
                <a:lnTo>
                  <a:pt x="2317800" y="3960876"/>
                </a:lnTo>
                <a:close/>
              </a:path>
              <a:path w="14672310" h="10532110">
                <a:moveTo>
                  <a:pt x="2684132" y="21653"/>
                </a:moveTo>
                <a:lnTo>
                  <a:pt x="2682468" y="13462"/>
                </a:lnTo>
                <a:lnTo>
                  <a:pt x="2677858" y="6489"/>
                </a:lnTo>
                <a:lnTo>
                  <a:pt x="2670670" y="1663"/>
                </a:lnTo>
                <a:lnTo>
                  <a:pt x="2662186" y="0"/>
                </a:lnTo>
                <a:lnTo>
                  <a:pt x="2653995" y="1663"/>
                </a:lnTo>
                <a:lnTo>
                  <a:pt x="2647023" y="6273"/>
                </a:lnTo>
                <a:lnTo>
                  <a:pt x="2642184" y="13449"/>
                </a:lnTo>
                <a:lnTo>
                  <a:pt x="2640520" y="21958"/>
                </a:lnTo>
                <a:lnTo>
                  <a:pt x="2642184" y="30149"/>
                </a:lnTo>
                <a:lnTo>
                  <a:pt x="2646794" y="37122"/>
                </a:lnTo>
                <a:lnTo>
                  <a:pt x="2653982" y="41948"/>
                </a:lnTo>
                <a:lnTo>
                  <a:pt x="2662478" y="43611"/>
                </a:lnTo>
                <a:lnTo>
                  <a:pt x="2670670" y="41948"/>
                </a:lnTo>
                <a:lnTo>
                  <a:pt x="2677630" y="37338"/>
                </a:lnTo>
                <a:lnTo>
                  <a:pt x="2682468" y="30162"/>
                </a:lnTo>
                <a:lnTo>
                  <a:pt x="2684132" y="21653"/>
                </a:lnTo>
                <a:close/>
              </a:path>
              <a:path w="14672310" h="10532110">
                <a:moveTo>
                  <a:pt x="2901937" y="1758480"/>
                </a:moveTo>
                <a:lnTo>
                  <a:pt x="2901569" y="1741830"/>
                </a:lnTo>
                <a:lnTo>
                  <a:pt x="2894685" y="1735239"/>
                </a:lnTo>
                <a:lnTo>
                  <a:pt x="2886354" y="1735416"/>
                </a:lnTo>
                <a:lnTo>
                  <a:pt x="2878036" y="1735594"/>
                </a:lnTo>
                <a:lnTo>
                  <a:pt x="2871432" y="1742490"/>
                </a:lnTo>
                <a:lnTo>
                  <a:pt x="2871800" y="1759127"/>
                </a:lnTo>
                <a:lnTo>
                  <a:pt x="2878696" y="1765719"/>
                </a:lnTo>
                <a:lnTo>
                  <a:pt x="2895333" y="1765363"/>
                </a:lnTo>
                <a:lnTo>
                  <a:pt x="2901937" y="1758480"/>
                </a:lnTo>
                <a:close/>
              </a:path>
              <a:path w="14672310" h="10532110">
                <a:moveTo>
                  <a:pt x="3071596" y="823455"/>
                </a:moveTo>
                <a:lnTo>
                  <a:pt x="3070212" y="820127"/>
                </a:lnTo>
                <a:lnTo>
                  <a:pt x="3067278" y="818946"/>
                </a:lnTo>
                <a:lnTo>
                  <a:pt x="3064370" y="817765"/>
                </a:lnTo>
                <a:lnTo>
                  <a:pt x="3061043" y="819150"/>
                </a:lnTo>
                <a:lnTo>
                  <a:pt x="3058668" y="824979"/>
                </a:lnTo>
                <a:lnTo>
                  <a:pt x="3060065" y="828306"/>
                </a:lnTo>
                <a:lnTo>
                  <a:pt x="3065894" y="830694"/>
                </a:lnTo>
                <a:lnTo>
                  <a:pt x="3069221" y="829284"/>
                </a:lnTo>
                <a:lnTo>
                  <a:pt x="3071596" y="823455"/>
                </a:lnTo>
                <a:close/>
              </a:path>
              <a:path w="14672310" h="10532110">
                <a:moveTo>
                  <a:pt x="4669167" y="1107401"/>
                </a:moveTo>
                <a:lnTo>
                  <a:pt x="4669028" y="1101712"/>
                </a:lnTo>
                <a:lnTo>
                  <a:pt x="4665434" y="1098296"/>
                </a:lnTo>
                <a:lnTo>
                  <a:pt x="4661840" y="1094879"/>
                </a:lnTo>
                <a:lnTo>
                  <a:pt x="4656150" y="1095032"/>
                </a:lnTo>
                <a:lnTo>
                  <a:pt x="4649317" y="1102207"/>
                </a:lnTo>
                <a:lnTo>
                  <a:pt x="4649457" y="1107897"/>
                </a:lnTo>
                <a:lnTo>
                  <a:pt x="4656658" y="1114742"/>
                </a:lnTo>
                <a:lnTo>
                  <a:pt x="4662335" y="1114590"/>
                </a:lnTo>
                <a:lnTo>
                  <a:pt x="4669167" y="1107401"/>
                </a:lnTo>
                <a:close/>
              </a:path>
              <a:path w="14672310" h="10532110">
                <a:moveTo>
                  <a:pt x="6203493" y="10520058"/>
                </a:moveTo>
                <a:lnTo>
                  <a:pt x="6200978" y="10514851"/>
                </a:lnTo>
                <a:lnTo>
                  <a:pt x="6196215" y="10513187"/>
                </a:lnTo>
                <a:lnTo>
                  <a:pt x="6191453" y="10511523"/>
                </a:lnTo>
                <a:lnTo>
                  <a:pt x="6186233" y="10514038"/>
                </a:lnTo>
                <a:lnTo>
                  <a:pt x="6182906" y="10523576"/>
                </a:lnTo>
                <a:lnTo>
                  <a:pt x="6185420" y="10528783"/>
                </a:lnTo>
                <a:lnTo>
                  <a:pt x="6194958" y="10532110"/>
                </a:lnTo>
                <a:lnTo>
                  <a:pt x="6200165" y="10529595"/>
                </a:lnTo>
                <a:lnTo>
                  <a:pt x="6203493" y="10520058"/>
                </a:lnTo>
                <a:close/>
              </a:path>
              <a:path w="14672310" h="10532110">
                <a:moveTo>
                  <a:pt x="6687401" y="4136339"/>
                </a:moveTo>
                <a:lnTo>
                  <a:pt x="6684492" y="4127728"/>
                </a:lnTo>
                <a:lnTo>
                  <a:pt x="6678549" y="4120845"/>
                </a:lnTo>
                <a:lnTo>
                  <a:pt x="6670141" y="4116616"/>
                </a:lnTo>
                <a:lnTo>
                  <a:pt x="6660743" y="4115981"/>
                </a:lnTo>
                <a:lnTo>
                  <a:pt x="6652133" y="4118889"/>
                </a:lnTo>
                <a:lnTo>
                  <a:pt x="6645237" y="4124820"/>
                </a:lnTo>
                <a:lnTo>
                  <a:pt x="6641008" y="4133240"/>
                </a:lnTo>
                <a:lnTo>
                  <a:pt x="6640373" y="4142638"/>
                </a:lnTo>
                <a:lnTo>
                  <a:pt x="6643294" y="4151249"/>
                </a:lnTo>
                <a:lnTo>
                  <a:pt x="6649225" y="4158132"/>
                </a:lnTo>
                <a:lnTo>
                  <a:pt x="6657632" y="4162374"/>
                </a:lnTo>
                <a:lnTo>
                  <a:pt x="6667030" y="4163009"/>
                </a:lnTo>
                <a:lnTo>
                  <a:pt x="6675653" y="4160088"/>
                </a:lnTo>
                <a:lnTo>
                  <a:pt x="6682537" y="4154157"/>
                </a:lnTo>
                <a:lnTo>
                  <a:pt x="6686766" y="4145737"/>
                </a:lnTo>
                <a:lnTo>
                  <a:pt x="6687401" y="4136339"/>
                </a:lnTo>
                <a:close/>
              </a:path>
              <a:path w="14672310" h="10532110">
                <a:moveTo>
                  <a:pt x="9320212" y="6882308"/>
                </a:moveTo>
                <a:lnTo>
                  <a:pt x="9318155" y="6879476"/>
                </a:lnTo>
                <a:lnTo>
                  <a:pt x="9315120" y="6879006"/>
                </a:lnTo>
                <a:lnTo>
                  <a:pt x="9312097" y="6878536"/>
                </a:lnTo>
                <a:lnTo>
                  <a:pt x="9309278" y="6880593"/>
                </a:lnTo>
                <a:lnTo>
                  <a:pt x="9308325" y="6886651"/>
                </a:lnTo>
                <a:lnTo>
                  <a:pt x="9310395" y="6889470"/>
                </a:lnTo>
                <a:lnTo>
                  <a:pt x="9316441" y="6890423"/>
                </a:lnTo>
                <a:lnTo>
                  <a:pt x="9319273" y="6888353"/>
                </a:lnTo>
                <a:lnTo>
                  <a:pt x="9320212" y="6882308"/>
                </a:lnTo>
                <a:close/>
              </a:path>
              <a:path w="14672310" h="10532110">
                <a:moveTo>
                  <a:pt x="10356329" y="1635010"/>
                </a:moveTo>
                <a:lnTo>
                  <a:pt x="10349166" y="1625790"/>
                </a:lnTo>
                <a:lnTo>
                  <a:pt x="10342524" y="1624952"/>
                </a:lnTo>
                <a:lnTo>
                  <a:pt x="10337914" y="1628533"/>
                </a:lnTo>
                <a:lnTo>
                  <a:pt x="10333291" y="1632115"/>
                </a:lnTo>
                <a:lnTo>
                  <a:pt x="10332453" y="1638744"/>
                </a:lnTo>
                <a:lnTo>
                  <a:pt x="10339616" y="1647977"/>
                </a:lnTo>
                <a:lnTo>
                  <a:pt x="10346271" y="1648815"/>
                </a:lnTo>
                <a:lnTo>
                  <a:pt x="10355491" y="1641652"/>
                </a:lnTo>
                <a:lnTo>
                  <a:pt x="10356329" y="1635010"/>
                </a:lnTo>
                <a:close/>
              </a:path>
              <a:path w="14672310" h="10532110">
                <a:moveTo>
                  <a:pt x="11143666" y="566242"/>
                </a:moveTo>
                <a:lnTo>
                  <a:pt x="11137849" y="557606"/>
                </a:lnTo>
                <a:lnTo>
                  <a:pt x="11128921" y="555866"/>
                </a:lnTo>
                <a:lnTo>
                  <a:pt x="11120006" y="554126"/>
                </a:lnTo>
                <a:lnTo>
                  <a:pt x="11111370" y="559955"/>
                </a:lnTo>
                <a:lnTo>
                  <a:pt x="11107903" y="577799"/>
                </a:lnTo>
                <a:lnTo>
                  <a:pt x="11113719" y="586435"/>
                </a:lnTo>
                <a:lnTo>
                  <a:pt x="11131563" y="589902"/>
                </a:lnTo>
                <a:lnTo>
                  <a:pt x="11140199" y="584073"/>
                </a:lnTo>
                <a:lnTo>
                  <a:pt x="11143666" y="566242"/>
                </a:lnTo>
                <a:close/>
              </a:path>
              <a:path w="14672310" h="10532110">
                <a:moveTo>
                  <a:pt x="11523688" y="3603650"/>
                </a:moveTo>
                <a:lnTo>
                  <a:pt x="11521415" y="3592436"/>
                </a:lnTo>
                <a:lnTo>
                  <a:pt x="11515103" y="3582886"/>
                </a:lnTo>
                <a:lnTo>
                  <a:pt x="11505273" y="3576256"/>
                </a:lnTo>
                <a:lnTo>
                  <a:pt x="11493640" y="3573970"/>
                </a:lnTo>
                <a:lnTo>
                  <a:pt x="11482426" y="3576243"/>
                </a:lnTo>
                <a:lnTo>
                  <a:pt x="11472875" y="3582555"/>
                </a:lnTo>
                <a:lnTo>
                  <a:pt x="11466246" y="3592385"/>
                </a:lnTo>
                <a:lnTo>
                  <a:pt x="11463947" y="3604018"/>
                </a:lnTo>
                <a:lnTo>
                  <a:pt x="11466220" y="3615232"/>
                </a:lnTo>
                <a:lnTo>
                  <a:pt x="11472532" y="3624783"/>
                </a:lnTo>
                <a:lnTo>
                  <a:pt x="11482362" y="3631412"/>
                </a:lnTo>
                <a:lnTo>
                  <a:pt x="11493995" y="3633698"/>
                </a:lnTo>
                <a:lnTo>
                  <a:pt x="11505222" y="3631425"/>
                </a:lnTo>
                <a:lnTo>
                  <a:pt x="11514773" y="3625113"/>
                </a:lnTo>
                <a:lnTo>
                  <a:pt x="11521402" y="3615283"/>
                </a:lnTo>
                <a:lnTo>
                  <a:pt x="11523688" y="3603650"/>
                </a:lnTo>
                <a:close/>
              </a:path>
              <a:path w="14672310" h="10532110">
                <a:moveTo>
                  <a:pt x="12608573" y="9369615"/>
                </a:moveTo>
                <a:lnTo>
                  <a:pt x="12607074" y="9355150"/>
                </a:lnTo>
                <a:lnTo>
                  <a:pt x="12600623" y="9349892"/>
                </a:lnTo>
                <a:lnTo>
                  <a:pt x="12593396" y="9350642"/>
                </a:lnTo>
                <a:lnTo>
                  <a:pt x="12586170" y="9351391"/>
                </a:lnTo>
                <a:lnTo>
                  <a:pt x="12580912" y="9357855"/>
                </a:lnTo>
                <a:lnTo>
                  <a:pt x="12582398" y="9372308"/>
                </a:lnTo>
                <a:lnTo>
                  <a:pt x="12588875" y="9377566"/>
                </a:lnTo>
                <a:lnTo>
                  <a:pt x="12603315" y="9376067"/>
                </a:lnTo>
                <a:lnTo>
                  <a:pt x="12608573" y="9369615"/>
                </a:lnTo>
                <a:close/>
              </a:path>
              <a:path w="14672310" h="10532110">
                <a:moveTo>
                  <a:pt x="14671929" y="3449764"/>
                </a:moveTo>
                <a:lnTo>
                  <a:pt x="14671345" y="3443706"/>
                </a:lnTo>
                <a:lnTo>
                  <a:pt x="14668526" y="3438309"/>
                </a:lnTo>
                <a:lnTo>
                  <a:pt x="14663700" y="3434270"/>
                </a:lnTo>
                <a:lnTo>
                  <a:pt x="14657667" y="3432429"/>
                </a:lnTo>
                <a:lnTo>
                  <a:pt x="14651622" y="3433013"/>
                </a:lnTo>
                <a:lnTo>
                  <a:pt x="14646224" y="3435832"/>
                </a:lnTo>
                <a:lnTo>
                  <a:pt x="14642186" y="3440658"/>
                </a:lnTo>
                <a:lnTo>
                  <a:pt x="14640344" y="3446691"/>
                </a:lnTo>
                <a:lnTo>
                  <a:pt x="14640928" y="3452749"/>
                </a:lnTo>
                <a:lnTo>
                  <a:pt x="14643735" y="3458133"/>
                </a:lnTo>
                <a:lnTo>
                  <a:pt x="14648574" y="3462185"/>
                </a:lnTo>
                <a:lnTo>
                  <a:pt x="14654606" y="3464026"/>
                </a:lnTo>
                <a:lnTo>
                  <a:pt x="14660664" y="3463442"/>
                </a:lnTo>
                <a:lnTo>
                  <a:pt x="14666049" y="3460623"/>
                </a:lnTo>
                <a:lnTo>
                  <a:pt x="14670088" y="3455784"/>
                </a:lnTo>
                <a:lnTo>
                  <a:pt x="14671929" y="34497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956417" y="1306315"/>
            <a:ext cx="43808" cy="4379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3783371" y="1137754"/>
            <a:ext cx="5394363" cy="2793258"/>
          </a:xfrm>
          <a:custGeom>
            <a:avLst/>
            <a:gdLst/>
            <a:ahLst/>
            <a:cxnLst/>
            <a:rect l="l" t="t" r="r" b="b"/>
            <a:pathLst>
              <a:path w="8895080" h="4606290">
                <a:moveTo>
                  <a:pt x="9690" y="4603191"/>
                </a:moveTo>
                <a:lnTo>
                  <a:pt x="9258" y="4598060"/>
                </a:lnTo>
                <a:lnTo>
                  <a:pt x="7023" y="4596155"/>
                </a:lnTo>
                <a:lnTo>
                  <a:pt x="4470" y="4596384"/>
                </a:lnTo>
                <a:lnTo>
                  <a:pt x="1905" y="4596587"/>
                </a:lnTo>
                <a:lnTo>
                  <a:pt x="0" y="4598835"/>
                </a:lnTo>
                <a:lnTo>
                  <a:pt x="419" y="4603953"/>
                </a:lnTo>
                <a:lnTo>
                  <a:pt x="2679" y="4605845"/>
                </a:lnTo>
                <a:lnTo>
                  <a:pt x="7785" y="4605426"/>
                </a:lnTo>
                <a:lnTo>
                  <a:pt x="9690" y="4603191"/>
                </a:lnTo>
                <a:close/>
              </a:path>
              <a:path w="8895080" h="4606290">
                <a:moveTo>
                  <a:pt x="5251615" y="19100"/>
                </a:moveTo>
                <a:lnTo>
                  <a:pt x="5248922" y="4737"/>
                </a:lnTo>
                <a:lnTo>
                  <a:pt x="5242026" y="0"/>
                </a:lnTo>
                <a:lnTo>
                  <a:pt x="5234825" y="1346"/>
                </a:lnTo>
                <a:lnTo>
                  <a:pt x="5227650" y="2692"/>
                </a:lnTo>
                <a:lnTo>
                  <a:pt x="5222900" y="9601"/>
                </a:lnTo>
                <a:lnTo>
                  <a:pt x="5225593" y="23964"/>
                </a:lnTo>
                <a:lnTo>
                  <a:pt x="5232501" y="28702"/>
                </a:lnTo>
                <a:lnTo>
                  <a:pt x="5246865" y="26022"/>
                </a:lnTo>
                <a:lnTo>
                  <a:pt x="5251615" y="19100"/>
                </a:lnTo>
                <a:close/>
              </a:path>
              <a:path w="8895080" h="4606290">
                <a:moveTo>
                  <a:pt x="8894559" y="2898559"/>
                </a:moveTo>
                <a:lnTo>
                  <a:pt x="8892299" y="2888983"/>
                </a:lnTo>
                <a:lnTo>
                  <a:pt x="8886723" y="2881274"/>
                </a:lnTo>
                <a:lnTo>
                  <a:pt x="8878672" y="2876219"/>
                </a:lnTo>
                <a:lnTo>
                  <a:pt x="8868969" y="2874594"/>
                </a:lnTo>
                <a:lnTo>
                  <a:pt x="8859393" y="2876854"/>
                </a:lnTo>
                <a:lnTo>
                  <a:pt x="8851684" y="2882430"/>
                </a:lnTo>
                <a:lnTo>
                  <a:pt x="8846629" y="2890482"/>
                </a:lnTo>
                <a:lnTo>
                  <a:pt x="8845004" y="2900184"/>
                </a:lnTo>
                <a:lnTo>
                  <a:pt x="8847264" y="2909773"/>
                </a:lnTo>
                <a:lnTo>
                  <a:pt x="8852840" y="2917469"/>
                </a:lnTo>
                <a:lnTo>
                  <a:pt x="8860892" y="2922524"/>
                </a:lnTo>
                <a:lnTo>
                  <a:pt x="8870594" y="2924149"/>
                </a:lnTo>
                <a:lnTo>
                  <a:pt x="8880183" y="2921889"/>
                </a:lnTo>
                <a:lnTo>
                  <a:pt x="8887879" y="2916326"/>
                </a:lnTo>
                <a:lnTo>
                  <a:pt x="8892934" y="2908274"/>
                </a:lnTo>
                <a:lnTo>
                  <a:pt x="8894559" y="2898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7" name="bg object 2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935836" y="6409867"/>
            <a:ext cx="58266" cy="58261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216121" y="83062"/>
            <a:ext cx="11666735" cy="6584989"/>
          </a:xfrm>
          <a:custGeom>
            <a:avLst/>
            <a:gdLst/>
            <a:ahLst/>
            <a:cxnLst/>
            <a:rect l="l" t="t" r="r" b="b"/>
            <a:pathLst>
              <a:path w="19237960" h="10859135">
                <a:moveTo>
                  <a:pt x="58381" y="34798"/>
                </a:moveTo>
                <a:lnTo>
                  <a:pt x="58254" y="22999"/>
                </a:lnTo>
                <a:lnTo>
                  <a:pt x="53568" y="12166"/>
                </a:lnTo>
                <a:lnTo>
                  <a:pt x="45364" y="4254"/>
                </a:lnTo>
                <a:lnTo>
                  <a:pt x="34798" y="0"/>
                </a:lnTo>
                <a:lnTo>
                  <a:pt x="22999" y="114"/>
                </a:lnTo>
                <a:lnTo>
                  <a:pt x="12166" y="4813"/>
                </a:lnTo>
                <a:lnTo>
                  <a:pt x="4254" y="13017"/>
                </a:lnTo>
                <a:lnTo>
                  <a:pt x="0" y="23583"/>
                </a:lnTo>
                <a:lnTo>
                  <a:pt x="127" y="35382"/>
                </a:lnTo>
                <a:lnTo>
                  <a:pt x="4813" y="46215"/>
                </a:lnTo>
                <a:lnTo>
                  <a:pt x="13017" y="54114"/>
                </a:lnTo>
                <a:lnTo>
                  <a:pt x="23583" y="58381"/>
                </a:lnTo>
                <a:lnTo>
                  <a:pt x="35382" y="58254"/>
                </a:lnTo>
                <a:lnTo>
                  <a:pt x="46202" y="53555"/>
                </a:lnTo>
                <a:lnTo>
                  <a:pt x="54114" y="45364"/>
                </a:lnTo>
                <a:lnTo>
                  <a:pt x="58381" y="34798"/>
                </a:lnTo>
                <a:close/>
              </a:path>
              <a:path w="19237960" h="10859135">
                <a:moveTo>
                  <a:pt x="2166556" y="2486850"/>
                </a:moveTo>
                <a:lnTo>
                  <a:pt x="2164575" y="2481465"/>
                </a:lnTo>
                <a:lnTo>
                  <a:pt x="2161578" y="2480081"/>
                </a:lnTo>
                <a:lnTo>
                  <a:pt x="2158873" y="2481084"/>
                </a:lnTo>
                <a:lnTo>
                  <a:pt x="2156180" y="2482075"/>
                </a:lnTo>
                <a:lnTo>
                  <a:pt x="2154796" y="2485072"/>
                </a:lnTo>
                <a:lnTo>
                  <a:pt x="2156803" y="2490457"/>
                </a:lnTo>
                <a:lnTo>
                  <a:pt x="2159787" y="2491841"/>
                </a:lnTo>
                <a:lnTo>
                  <a:pt x="2165185" y="2489847"/>
                </a:lnTo>
                <a:lnTo>
                  <a:pt x="2166556" y="2486850"/>
                </a:lnTo>
                <a:close/>
              </a:path>
              <a:path w="19237960" h="10859135">
                <a:moveTo>
                  <a:pt x="2290165" y="6643548"/>
                </a:moveTo>
                <a:lnTo>
                  <a:pt x="2286711" y="6631648"/>
                </a:lnTo>
                <a:lnTo>
                  <a:pt x="2280475" y="6628219"/>
                </a:lnTo>
                <a:lnTo>
                  <a:pt x="2274519" y="6629946"/>
                </a:lnTo>
                <a:lnTo>
                  <a:pt x="2268563" y="6631673"/>
                </a:lnTo>
                <a:lnTo>
                  <a:pt x="2265134" y="6637909"/>
                </a:lnTo>
                <a:lnTo>
                  <a:pt x="2268601" y="6649821"/>
                </a:lnTo>
                <a:lnTo>
                  <a:pt x="2274824" y="6653250"/>
                </a:lnTo>
                <a:lnTo>
                  <a:pt x="2286736" y="6649783"/>
                </a:lnTo>
                <a:lnTo>
                  <a:pt x="2290165" y="6643548"/>
                </a:lnTo>
                <a:close/>
              </a:path>
              <a:path w="19237960" h="10859135">
                <a:moveTo>
                  <a:pt x="2812643" y="8669312"/>
                </a:moveTo>
                <a:lnTo>
                  <a:pt x="2809964" y="8662340"/>
                </a:lnTo>
                <a:lnTo>
                  <a:pt x="2804782" y="8656968"/>
                </a:lnTo>
                <a:lnTo>
                  <a:pt x="2798178" y="8654085"/>
                </a:lnTo>
                <a:lnTo>
                  <a:pt x="2790977" y="8653894"/>
                </a:lnTo>
                <a:lnTo>
                  <a:pt x="2784017" y="8656574"/>
                </a:lnTo>
                <a:lnTo>
                  <a:pt x="2778633" y="8661743"/>
                </a:lnTo>
                <a:lnTo>
                  <a:pt x="2775750" y="8668347"/>
                </a:lnTo>
                <a:lnTo>
                  <a:pt x="2775559" y="8675548"/>
                </a:lnTo>
                <a:lnTo>
                  <a:pt x="2778239" y="8682520"/>
                </a:lnTo>
                <a:lnTo>
                  <a:pt x="2783421" y="8687892"/>
                </a:lnTo>
                <a:lnTo>
                  <a:pt x="2790025" y="8690775"/>
                </a:lnTo>
                <a:lnTo>
                  <a:pt x="2797225" y="8690966"/>
                </a:lnTo>
                <a:lnTo>
                  <a:pt x="2804185" y="8688286"/>
                </a:lnTo>
                <a:lnTo>
                  <a:pt x="2809570" y="8683117"/>
                </a:lnTo>
                <a:lnTo>
                  <a:pt x="2812440" y="8676513"/>
                </a:lnTo>
                <a:lnTo>
                  <a:pt x="2812643" y="8669312"/>
                </a:lnTo>
                <a:close/>
              </a:path>
              <a:path w="19237960" h="10859135">
                <a:moveTo>
                  <a:pt x="3001835" y="9015336"/>
                </a:moveTo>
                <a:lnTo>
                  <a:pt x="2999524" y="9010891"/>
                </a:lnTo>
                <a:lnTo>
                  <a:pt x="2995345" y="9009583"/>
                </a:lnTo>
                <a:lnTo>
                  <a:pt x="2991180" y="9008275"/>
                </a:lnTo>
                <a:lnTo>
                  <a:pt x="2986722" y="9010586"/>
                </a:lnTo>
                <a:lnTo>
                  <a:pt x="2984106" y="9018930"/>
                </a:lnTo>
                <a:lnTo>
                  <a:pt x="2986417" y="9023388"/>
                </a:lnTo>
                <a:lnTo>
                  <a:pt x="2994774" y="9026004"/>
                </a:lnTo>
                <a:lnTo>
                  <a:pt x="2999206" y="9023680"/>
                </a:lnTo>
                <a:lnTo>
                  <a:pt x="3001835" y="9015336"/>
                </a:lnTo>
                <a:close/>
              </a:path>
              <a:path w="19237960" h="10859135">
                <a:moveTo>
                  <a:pt x="3090303" y="10646220"/>
                </a:moveTo>
                <a:lnTo>
                  <a:pt x="3084842" y="10639031"/>
                </a:lnTo>
                <a:lnTo>
                  <a:pt x="3077057" y="10637965"/>
                </a:lnTo>
                <a:lnTo>
                  <a:pt x="3069272" y="10636898"/>
                </a:lnTo>
                <a:lnTo>
                  <a:pt x="3062084" y="10642359"/>
                </a:lnTo>
                <a:lnTo>
                  <a:pt x="3059950" y="10657942"/>
                </a:lnTo>
                <a:lnTo>
                  <a:pt x="3065399" y="10665130"/>
                </a:lnTo>
                <a:lnTo>
                  <a:pt x="3080994" y="10667251"/>
                </a:lnTo>
                <a:lnTo>
                  <a:pt x="3088182" y="10661802"/>
                </a:lnTo>
                <a:lnTo>
                  <a:pt x="3090303" y="10646220"/>
                </a:lnTo>
                <a:close/>
              </a:path>
              <a:path w="19237960" h="10859135">
                <a:moveTo>
                  <a:pt x="3462058" y="5835154"/>
                </a:moveTo>
                <a:lnTo>
                  <a:pt x="3459403" y="5823369"/>
                </a:lnTo>
                <a:lnTo>
                  <a:pt x="3452660" y="5813857"/>
                </a:lnTo>
                <a:lnTo>
                  <a:pt x="3442843" y="5807570"/>
                </a:lnTo>
                <a:lnTo>
                  <a:pt x="3430955" y="5805462"/>
                </a:lnTo>
                <a:lnTo>
                  <a:pt x="3419170" y="5808116"/>
                </a:lnTo>
                <a:lnTo>
                  <a:pt x="3409658" y="5814860"/>
                </a:lnTo>
                <a:lnTo>
                  <a:pt x="3403371" y="5824677"/>
                </a:lnTo>
                <a:lnTo>
                  <a:pt x="3401263" y="5836564"/>
                </a:lnTo>
                <a:lnTo>
                  <a:pt x="3403917" y="5848350"/>
                </a:lnTo>
                <a:lnTo>
                  <a:pt x="3410661" y="5857862"/>
                </a:lnTo>
                <a:lnTo>
                  <a:pt x="3420478" y="5864149"/>
                </a:lnTo>
                <a:lnTo>
                  <a:pt x="3432365" y="5866257"/>
                </a:lnTo>
                <a:lnTo>
                  <a:pt x="3444138" y="5863602"/>
                </a:lnTo>
                <a:lnTo>
                  <a:pt x="3453650" y="5856859"/>
                </a:lnTo>
                <a:lnTo>
                  <a:pt x="3459950" y="5847042"/>
                </a:lnTo>
                <a:lnTo>
                  <a:pt x="3462058" y="5835154"/>
                </a:lnTo>
                <a:close/>
              </a:path>
              <a:path w="19237960" h="10859135">
                <a:moveTo>
                  <a:pt x="5554472" y="10849318"/>
                </a:moveTo>
                <a:lnTo>
                  <a:pt x="5551894" y="10846499"/>
                </a:lnTo>
                <a:lnTo>
                  <a:pt x="5548579" y="10846333"/>
                </a:lnTo>
                <a:lnTo>
                  <a:pt x="5545252" y="10846156"/>
                </a:lnTo>
                <a:lnTo>
                  <a:pt x="5542419" y="10848734"/>
                </a:lnTo>
                <a:lnTo>
                  <a:pt x="5542102" y="10855389"/>
                </a:lnTo>
                <a:lnTo>
                  <a:pt x="5544667" y="10858208"/>
                </a:lnTo>
                <a:lnTo>
                  <a:pt x="5551309" y="10858538"/>
                </a:lnTo>
                <a:lnTo>
                  <a:pt x="5554142" y="10855973"/>
                </a:lnTo>
                <a:lnTo>
                  <a:pt x="5554472" y="10849318"/>
                </a:lnTo>
                <a:close/>
              </a:path>
              <a:path w="19237960" h="10859135">
                <a:moveTo>
                  <a:pt x="8861869" y="7766482"/>
                </a:moveTo>
                <a:lnTo>
                  <a:pt x="8859202" y="7756436"/>
                </a:lnTo>
                <a:lnTo>
                  <a:pt x="8854046" y="7753451"/>
                </a:lnTo>
                <a:lnTo>
                  <a:pt x="8849017" y="7754785"/>
                </a:lnTo>
                <a:lnTo>
                  <a:pt x="8843988" y="7756118"/>
                </a:lnTo>
                <a:lnTo>
                  <a:pt x="8841003" y="7761275"/>
                </a:lnTo>
                <a:lnTo>
                  <a:pt x="8843670" y="7771333"/>
                </a:lnTo>
                <a:lnTo>
                  <a:pt x="8848839" y="7774330"/>
                </a:lnTo>
                <a:lnTo>
                  <a:pt x="8858885" y="7771638"/>
                </a:lnTo>
                <a:lnTo>
                  <a:pt x="8861869" y="7766482"/>
                </a:lnTo>
                <a:close/>
              </a:path>
              <a:path w="19237960" h="10859135">
                <a:moveTo>
                  <a:pt x="9435719" y="3629393"/>
                </a:moveTo>
                <a:lnTo>
                  <a:pt x="9435249" y="3624503"/>
                </a:lnTo>
                <a:lnTo>
                  <a:pt x="9431947" y="3621760"/>
                </a:lnTo>
                <a:lnTo>
                  <a:pt x="9428632" y="3619030"/>
                </a:lnTo>
                <a:lnTo>
                  <a:pt x="9423730" y="3619500"/>
                </a:lnTo>
                <a:lnTo>
                  <a:pt x="9418269" y="3626116"/>
                </a:lnTo>
                <a:lnTo>
                  <a:pt x="9418739" y="3631019"/>
                </a:lnTo>
                <a:lnTo>
                  <a:pt x="9425356" y="3636492"/>
                </a:lnTo>
                <a:lnTo>
                  <a:pt x="9430258" y="3636010"/>
                </a:lnTo>
                <a:lnTo>
                  <a:pt x="9435719" y="3629393"/>
                </a:lnTo>
                <a:close/>
              </a:path>
              <a:path w="19237960" h="10859135">
                <a:moveTo>
                  <a:pt x="9449346" y="6247104"/>
                </a:moveTo>
                <a:lnTo>
                  <a:pt x="9446755" y="6237414"/>
                </a:lnTo>
                <a:lnTo>
                  <a:pt x="9441790" y="6234531"/>
                </a:lnTo>
                <a:lnTo>
                  <a:pt x="9436938" y="6235814"/>
                </a:lnTo>
                <a:lnTo>
                  <a:pt x="9432087" y="6237109"/>
                </a:lnTo>
                <a:lnTo>
                  <a:pt x="9429204" y="6242088"/>
                </a:lnTo>
                <a:lnTo>
                  <a:pt x="9431782" y="6251791"/>
                </a:lnTo>
                <a:lnTo>
                  <a:pt x="9436760" y="6254674"/>
                </a:lnTo>
                <a:lnTo>
                  <a:pt x="9446450" y="6252095"/>
                </a:lnTo>
                <a:lnTo>
                  <a:pt x="9449346" y="6247104"/>
                </a:lnTo>
                <a:close/>
              </a:path>
              <a:path w="19237960" h="10859135">
                <a:moveTo>
                  <a:pt x="10679798" y="1901647"/>
                </a:moveTo>
                <a:lnTo>
                  <a:pt x="10678706" y="1893976"/>
                </a:lnTo>
                <a:lnTo>
                  <a:pt x="10674883" y="1887550"/>
                </a:lnTo>
                <a:lnTo>
                  <a:pt x="10668927" y="1883016"/>
                </a:lnTo>
                <a:lnTo>
                  <a:pt x="10661447" y="1881047"/>
                </a:lnTo>
                <a:lnTo>
                  <a:pt x="10653776" y="1882140"/>
                </a:lnTo>
                <a:lnTo>
                  <a:pt x="10647337" y="1885950"/>
                </a:lnTo>
                <a:lnTo>
                  <a:pt x="10642803" y="1891906"/>
                </a:lnTo>
                <a:lnTo>
                  <a:pt x="10640835" y="1899399"/>
                </a:lnTo>
                <a:lnTo>
                  <a:pt x="10641927" y="1907070"/>
                </a:lnTo>
                <a:lnTo>
                  <a:pt x="10645750" y="1913496"/>
                </a:lnTo>
                <a:lnTo>
                  <a:pt x="10651693" y="1918030"/>
                </a:lnTo>
                <a:lnTo>
                  <a:pt x="10659186" y="1920011"/>
                </a:lnTo>
                <a:lnTo>
                  <a:pt x="10666857" y="1918906"/>
                </a:lnTo>
                <a:lnTo>
                  <a:pt x="10673296" y="1915096"/>
                </a:lnTo>
                <a:lnTo>
                  <a:pt x="10677830" y="1909140"/>
                </a:lnTo>
                <a:lnTo>
                  <a:pt x="10679798" y="1901647"/>
                </a:lnTo>
                <a:close/>
              </a:path>
              <a:path w="19237960" h="10859135">
                <a:moveTo>
                  <a:pt x="11653749" y="10800347"/>
                </a:moveTo>
                <a:lnTo>
                  <a:pt x="11653558" y="10791508"/>
                </a:lnTo>
                <a:lnTo>
                  <a:pt x="11650104" y="10783710"/>
                </a:lnTo>
                <a:lnTo>
                  <a:pt x="11643982" y="10777766"/>
                </a:lnTo>
                <a:lnTo>
                  <a:pt x="11635765" y="10774515"/>
                </a:lnTo>
                <a:lnTo>
                  <a:pt x="11626939" y="10774705"/>
                </a:lnTo>
                <a:lnTo>
                  <a:pt x="11619128" y="10778160"/>
                </a:lnTo>
                <a:lnTo>
                  <a:pt x="11613185" y="10784281"/>
                </a:lnTo>
                <a:lnTo>
                  <a:pt x="11609934" y="10792498"/>
                </a:lnTo>
                <a:lnTo>
                  <a:pt x="11610137" y="10801325"/>
                </a:lnTo>
                <a:lnTo>
                  <a:pt x="11613579" y="10809135"/>
                </a:lnTo>
                <a:lnTo>
                  <a:pt x="11619700" y="10815079"/>
                </a:lnTo>
                <a:lnTo>
                  <a:pt x="11627917" y="10818330"/>
                </a:lnTo>
                <a:lnTo>
                  <a:pt x="11636756" y="10818139"/>
                </a:lnTo>
                <a:lnTo>
                  <a:pt x="11644554" y="10814685"/>
                </a:lnTo>
                <a:lnTo>
                  <a:pt x="11650497" y="10808564"/>
                </a:lnTo>
                <a:lnTo>
                  <a:pt x="11653749" y="10800347"/>
                </a:lnTo>
                <a:close/>
              </a:path>
              <a:path w="19237960" h="10859135">
                <a:moveTo>
                  <a:pt x="12220321" y="10410863"/>
                </a:moveTo>
                <a:lnTo>
                  <a:pt x="12219064" y="10409339"/>
                </a:lnTo>
                <a:lnTo>
                  <a:pt x="12217362" y="10409174"/>
                </a:lnTo>
                <a:lnTo>
                  <a:pt x="12215660" y="10409009"/>
                </a:lnTo>
                <a:lnTo>
                  <a:pt x="12214136" y="10410253"/>
                </a:lnTo>
                <a:lnTo>
                  <a:pt x="12213958" y="10411968"/>
                </a:lnTo>
                <a:lnTo>
                  <a:pt x="12213806" y="10413682"/>
                </a:lnTo>
                <a:lnTo>
                  <a:pt x="12215051" y="10415194"/>
                </a:lnTo>
                <a:lnTo>
                  <a:pt x="12218467" y="10415537"/>
                </a:lnTo>
                <a:lnTo>
                  <a:pt x="12219991" y="10414292"/>
                </a:lnTo>
                <a:lnTo>
                  <a:pt x="12220321" y="10410863"/>
                </a:lnTo>
                <a:close/>
              </a:path>
              <a:path w="19237960" h="10859135">
                <a:moveTo>
                  <a:pt x="14833207" y="6089535"/>
                </a:moveTo>
                <a:lnTo>
                  <a:pt x="14829206" y="6085205"/>
                </a:lnTo>
                <a:lnTo>
                  <a:pt x="14824075" y="6085027"/>
                </a:lnTo>
                <a:lnTo>
                  <a:pt x="14818944" y="6084824"/>
                </a:lnTo>
                <a:lnTo>
                  <a:pt x="14814626" y="6088837"/>
                </a:lnTo>
                <a:lnTo>
                  <a:pt x="14814233" y="6099099"/>
                </a:lnTo>
                <a:lnTo>
                  <a:pt x="14818233" y="6103404"/>
                </a:lnTo>
                <a:lnTo>
                  <a:pt x="14828495" y="6103798"/>
                </a:lnTo>
                <a:lnTo>
                  <a:pt x="14832813" y="6099797"/>
                </a:lnTo>
                <a:lnTo>
                  <a:pt x="14833207" y="6089535"/>
                </a:lnTo>
                <a:close/>
              </a:path>
              <a:path w="19237960" h="10859135">
                <a:moveTo>
                  <a:pt x="19237567" y="5033581"/>
                </a:moveTo>
                <a:lnTo>
                  <a:pt x="19235344" y="5028463"/>
                </a:lnTo>
                <a:lnTo>
                  <a:pt x="19230810" y="5026672"/>
                </a:lnTo>
                <a:lnTo>
                  <a:pt x="19226289" y="5024882"/>
                </a:lnTo>
                <a:lnTo>
                  <a:pt x="19221158" y="5027117"/>
                </a:lnTo>
                <a:lnTo>
                  <a:pt x="19217590" y="5036185"/>
                </a:lnTo>
                <a:lnTo>
                  <a:pt x="19219799" y="5041303"/>
                </a:lnTo>
                <a:lnTo>
                  <a:pt x="19228867" y="5044872"/>
                </a:lnTo>
                <a:lnTo>
                  <a:pt x="19233985" y="5042649"/>
                </a:lnTo>
                <a:lnTo>
                  <a:pt x="19237567" y="503358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29" name="bg object 2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101284" y="6003112"/>
            <a:ext cx="41726" cy="41729"/>
          </a:xfrm>
          <a:prstGeom prst="rect">
            <a:avLst/>
          </a:prstGeom>
        </p:spPr>
      </p:pic>
      <p:pic>
        <p:nvPicPr>
          <p:cNvPr id="30" name="bg object 3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514187" y="4089889"/>
            <a:ext cx="46825" cy="46821"/>
          </a:xfrm>
          <a:prstGeom prst="rect">
            <a:avLst/>
          </a:prstGeom>
        </p:spPr>
      </p:pic>
      <p:sp>
        <p:nvSpPr>
          <p:cNvPr id="31" name="bg object 31"/>
          <p:cNvSpPr/>
          <p:nvPr/>
        </p:nvSpPr>
        <p:spPr>
          <a:xfrm>
            <a:off x="3420892" y="1314899"/>
            <a:ext cx="8436587" cy="2860645"/>
          </a:xfrm>
          <a:custGeom>
            <a:avLst/>
            <a:gdLst/>
            <a:ahLst/>
            <a:cxnLst/>
            <a:rect l="l" t="t" r="r" b="b"/>
            <a:pathLst>
              <a:path w="13911580" h="4717415">
                <a:moveTo>
                  <a:pt x="63322" y="2143506"/>
                </a:moveTo>
                <a:lnTo>
                  <a:pt x="62903" y="2130768"/>
                </a:lnTo>
                <a:lnTo>
                  <a:pt x="57810" y="2119553"/>
                </a:lnTo>
                <a:lnTo>
                  <a:pt x="48895" y="2111083"/>
                </a:lnTo>
                <a:lnTo>
                  <a:pt x="36982" y="2106523"/>
                </a:lnTo>
                <a:lnTo>
                  <a:pt x="24244" y="2106930"/>
                </a:lnTo>
                <a:lnTo>
                  <a:pt x="13030" y="2112022"/>
                </a:lnTo>
                <a:lnTo>
                  <a:pt x="4559" y="2120950"/>
                </a:lnTo>
                <a:lnTo>
                  <a:pt x="0" y="2132850"/>
                </a:lnTo>
                <a:lnTo>
                  <a:pt x="406" y="2145601"/>
                </a:lnTo>
                <a:lnTo>
                  <a:pt x="5499" y="2156803"/>
                </a:lnTo>
                <a:lnTo>
                  <a:pt x="14427" y="2165286"/>
                </a:lnTo>
                <a:lnTo>
                  <a:pt x="26339" y="2169845"/>
                </a:lnTo>
                <a:lnTo>
                  <a:pt x="39077" y="2169426"/>
                </a:lnTo>
                <a:lnTo>
                  <a:pt x="50292" y="2164334"/>
                </a:lnTo>
                <a:lnTo>
                  <a:pt x="58762" y="2155418"/>
                </a:lnTo>
                <a:lnTo>
                  <a:pt x="63322" y="2143506"/>
                </a:lnTo>
                <a:close/>
              </a:path>
              <a:path w="13911580" h="4717415">
                <a:moveTo>
                  <a:pt x="613994" y="947585"/>
                </a:moveTo>
                <a:lnTo>
                  <a:pt x="611936" y="939342"/>
                </a:lnTo>
                <a:lnTo>
                  <a:pt x="607047" y="932751"/>
                </a:lnTo>
                <a:lnTo>
                  <a:pt x="600036" y="928471"/>
                </a:lnTo>
                <a:lnTo>
                  <a:pt x="591654" y="927163"/>
                </a:lnTo>
                <a:lnTo>
                  <a:pt x="583399" y="929220"/>
                </a:lnTo>
                <a:lnTo>
                  <a:pt x="576808" y="934110"/>
                </a:lnTo>
                <a:lnTo>
                  <a:pt x="572541" y="941108"/>
                </a:lnTo>
                <a:lnTo>
                  <a:pt x="571233" y="949502"/>
                </a:lnTo>
                <a:lnTo>
                  <a:pt x="573278" y="957757"/>
                </a:lnTo>
                <a:lnTo>
                  <a:pt x="578167" y="964349"/>
                </a:lnTo>
                <a:lnTo>
                  <a:pt x="585165" y="968616"/>
                </a:lnTo>
                <a:lnTo>
                  <a:pt x="593559" y="969924"/>
                </a:lnTo>
                <a:lnTo>
                  <a:pt x="601814" y="967867"/>
                </a:lnTo>
                <a:lnTo>
                  <a:pt x="608406" y="962977"/>
                </a:lnTo>
                <a:lnTo>
                  <a:pt x="612686" y="955979"/>
                </a:lnTo>
                <a:lnTo>
                  <a:pt x="613994" y="947585"/>
                </a:lnTo>
                <a:close/>
              </a:path>
              <a:path w="13911580" h="4717415">
                <a:moveTo>
                  <a:pt x="1851545" y="4712855"/>
                </a:moveTo>
                <a:lnTo>
                  <a:pt x="1850745" y="4710811"/>
                </a:lnTo>
                <a:lnTo>
                  <a:pt x="1848993" y="4710049"/>
                </a:lnTo>
                <a:lnTo>
                  <a:pt x="1847240" y="4709287"/>
                </a:lnTo>
                <a:lnTo>
                  <a:pt x="1845208" y="4710087"/>
                </a:lnTo>
                <a:lnTo>
                  <a:pt x="1844446" y="4711839"/>
                </a:lnTo>
                <a:lnTo>
                  <a:pt x="1843684" y="4713579"/>
                </a:lnTo>
                <a:lnTo>
                  <a:pt x="1844484" y="4715624"/>
                </a:lnTo>
                <a:lnTo>
                  <a:pt x="1847977" y="4717148"/>
                </a:lnTo>
                <a:lnTo>
                  <a:pt x="1850021" y="4716348"/>
                </a:lnTo>
                <a:lnTo>
                  <a:pt x="1851545" y="4712855"/>
                </a:lnTo>
                <a:close/>
              </a:path>
              <a:path w="13911580" h="4717415">
                <a:moveTo>
                  <a:pt x="4206710" y="3394938"/>
                </a:moveTo>
                <a:lnTo>
                  <a:pt x="4206633" y="3388207"/>
                </a:lnTo>
                <a:lnTo>
                  <a:pt x="4203877" y="3385515"/>
                </a:lnTo>
                <a:lnTo>
                  <a:pt x="4200512" y="3385540"/>
                </a:lnTo>
                <a:lnTo>
                  <a:pt x="4197146" y="3385578"/>
                </a:lnTo>
                <a:lnTo>
                  <a:pt x="4194441" y="3388334"/>
                </a:lnTo>
                <a:lnTo>
                  <a:pt x="4194518" y="3395065"/>
                </a:lnTo>
                <a:lnTo>
                  <a:pt x="4197273" y="3397770"/>
                </a:lnTo>
                <a:lnTo>
                  <a:pt x="4204004" y="3397694"/>
                </a:lnTo>
                <a:lnTo>
                  <a:pt x="4206710" y="3394938"/>
                </a:lnTo>
                <a:close/>
              </a:path>
              <a:path w="13911580" h="4717415">
                <a:moveTo>
                  <a:pt x="6285916" y="1004582"/>
                </a:moveTo>
                <a:lnTo>
                  <a:pt x="6282817" y="994752"/>
                </a:lnTo>
                <a:lnTo>
                  <a:pt x="6276416" y="987145"/>
                </a:lnTo>
                <a:lnTo>
                  <a:pt x="6267615" y="982497"/>
                </a:lnTo>
                <a:lnTo>
                  <a:pt x="6257353" y="981544"/>
                </a:lnTo>
                <a:lnTo>
                  <a:pt x="6247536" y="984656"/>
                </a:lnTo>
                <a:lnTo>
                  <a:pt x="6239929" y="991057"/>
                </a:lnTo>
                <a:lnTo>
                  <a:pt x="6235268" y="999845"/>
                </a:lnTo>
                <a:lnTo>
                  <a:pt x="6234328" y="1010107"/>
                </a:lnTo>
                <a:lnTo>
                  <a:pt x="6237427" y="1019924"/>
                </a:lnTo>
                <a:lnTo>
                  <a:pt x="6243828" y="1027544"/>
                </a:lnTo>
                <a:lnTo>
                  <a:pt x="6252616" y="1032192"/>
                </a:lnTo>
                <a:lnTo>
                  <a:pt x="6262878" y="1033145"/>
                </a:lnTo>
                <a:lnTo>
                  <a:pt x="6272708" y="1030046"/>
                </a:lnTo>
                <a:lnTo>
                  <a:pt x="6280315" y="1023632"/>
                </a:lnTo>
                <a:lnTo>
                  <a:pt x="6284963" y="1014844"/>
                </a:lnTo>
                <a:lnTo>
                  <a:pt x="6285916" y="1004582"/>
                </a:lnTo>
                <a:close/>
              </a:path>
              <a:path w="13911580" h="4717415">
                <a:moveTo>
                  <a:pt x="8469198" y="13538"/>
                </a:moveTo>
                <a:lnTo>
                  <a:pt x="8466849" y="7531"/>
                </a:lnTo>
                <a:lnTo>
                  <a:pt x="8462416" y="2844"/>
                </a:lnTo>
                <a:lnTo>
                  <a:pt x="8456320" y="139"/>
                </a:lnTo>
                <a:lnTo>
                  <a:pt x="8449640" y="0"/>
                </a:lnTo>
                <a:lnTo>
                  <a:pt x="8443633" y="2349"/>
                </a:lnTo>
                <a:lnTo>
                  <a:pt x="8438947" y="6781"/>
                </a:lnTo>
                <a:lnTo>
                  <a:pt x="8436242" y="12877"/>
                </a:lnTo>
                <a:lnTo>
                  <a:pt x="8436102" y="19558"/>
                </a:lnTo>
                <a:lnTo>
                  <a:pt x="8438451" y="25565"/>
                </a:lnTo>
                <a:lnTo>
                  <a:pt x="8442884" y="30251"/>
                </a:lnTo>
                <a:lnTo>
                  <a:pt x="8448980" y="32956"/>
                </a:lnTo>
                <a:lnTo>
                  <a:pt x="8455660" y="33108"/>
                </a:lnTo>
                <a:lnTo>
                  <a:pt x="8461667" y="30746"/>
                </a:lnTo>
                <a:lnTo>
                  <a:pt x="8466353" y="26314"/>
                </a:lnTo>
                <a:lnTo>
                  <a:pt x="8469058" y="20218"/>
                </a:lnTo>
                <a:lnTo>
                  <a:pt x="8469198" y="13538"/>
                </a:lnTo>
                <a:close/>
              </a:path>
              <a:path w="13911580" h="4717415">
                <a:moveTo>
                  <a:pt x="13911021" y="180225"/>
                </a:moveTo>
                <a:lnTo>
                  <a:pt x="13907046" y="166509"/>
                </a:lnTo>
                <a:lnTo>
                  <a:pt x="13899871" y="162572"/>
                </a:lnTo>
                <a:lnTo>
                  <a:pt x="13893025" y="164553"/>
                </a:lnTo>
                <a:lnTo>
                  <a:pt x="13886167" y="166547"/>
                </a:lnTo>
                <a:lnTo>
                  <a:pt x="13882230" y="173710"/>
                </a:lnTo>
                <a:lnTo>
                  <a:pt x="13886193" y="187426"/>
                </a:lnTo>
                <a:lnTo>
                  <a:pt x="13893368" y="191363"/>
                </a:lnTo>
                <a:lnTo>
                  <a:pt x="13907072" y="187388"/>
                </a:lnTo>
                <a:lnTo>
                  <a:pt x="13911021" y="18022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2" name="bg object 3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13994" y="6299385"/>
            <a:ext cx="52381" cy="52374"/>
          </a:xfrm>
          <a:prstGeom prst="rect">
            <a:avLst/>
          </a:prstGeom>
        </p:spPr>
      </p:pic>
      <p:sp>
        <p:nvSpPr>
          <p:cNvPr id="33" name="bg object 33"/>
          <p:cNvSpPr/>
          <p:nvPr/>
        </p:nvSpPr>
        <p:spPr>
          <a:xfrm>
            <a:off x="32810" y="941009"/>
            <a:ext cx="11819616" cy="5141382"/>
          </a:xfrm>
          <a:custGeom>
            <a:avLst/>
            <a:gdLst/>
            <a:ahLst/>
            <a:cxnLst/>
            <a:rect l="l" t="t" r="r" b="b"/>
            <a:pathLst>
              <a:path w="19490055" h="8478520">
                <a:moveTo>
                  <a:pt x="47002" y="7949476"/>
                </a:moveTo>
                <a:lnTo>
                  <a:pt x="46609" y="7940383"/>
                </a:lnTo>
                <a:lnTo>
                  <a:pt x="42837" y="7932090"/>
                </a:lnTo>
                <a:lnTo>
                  <a:pt x="35928" y="7925663"/>
                </a:lnTo>
                <a:lnTo>
                  <a:pt x="27076" y="7922412"/>
                </a:lnTo>
                <a:lnTo>
                  <a:pt x="17970" y="7922793"/>
                </a:lnTo>
                <a:lnTo>
                  <a:pt x="9677" y="7926578"/>
                </a:lnTo>
                <a:lnTo>
                  <a:pt x="3251" y="7933487"/>
                </a:lnTo>
                <a:lnTo>
                  <a:pt x="0" y="7942339"/>
                </a:lnTo>
                <a:lnTo>
                  <a:pt x="393" y="7951432"/>
                </a:lnTo>
                <a:lnTo>
                  <a:pt x="4152" y="7959725"/>
                </a:lnTo>
                <a:lnTo>
                  <a:pt x="11061" y="7966164"/>
                </a:lnTo>
                <a:lnTo>
                  <a:pt x="19926" y="7969402"/>
                </a:lnTo>
                <a:lnTo>
                  <a:pt x="29032" y="7969021"/>
                </a:lnTo>
                <a:lnTo>
                  <a:pt x="37325" y="7965249"/>
                </a:lnTo>
                <a:lnTo>
                  <a:pt x="43751" y="7958341"/>
                </a:lnTo>
                <a:lnTo>
                  <a:pt x="47002" y="7949476"/>
                </a:lnTo>
                <a:close/>
              </a:path>
              <a:path w="19490055" h="8478520">
                <a:moveTo>
                  <a:pt x="968324" y="4341342"/>
                </a:moveTo>
                <a:lnTo>
                  <a:pt x="963244" y="4336275"/>
                </a:lnTo>
                <a:lnTo>
                  <a:pt x="956995" y="4336275"/>
                </a:lnTo>
                <a:lnTo>
                  <a:pt x="950747" y="4336275"/>
                </a:lnTo>
                <a:lnTo>
                  <a:pt x="945680" y="4341342"/>
                </a:lnTo>
                <a:lnTo>
                  <a:pt x="945680" y="4353852"/>
                </a:lnTo>
                <a:lnTo>
                  <a:pt x="950760" y="4358919"/>
                </a:lnTo>
                <a:lnTo>
                  <a:pt x="963256" y="4358919"/>
                </a:lnTo>
                <a:lnTo>
                  <a:pt x="968324" y="4353852"/>
                </a:lnTo>
                <a:lnTo>
                  <a:pt x="968324" y="4341342"/>
                </a:lnTo>
                <a:close/>
              </a:path>
              <a:path w="19490055" h="8478520">
                <a:moveTo>
                  <a:pt x="1355217" y="5933021"/>
                </a:moveTo>
                <a:lnTo>
                  <a:pt x="1353337" y="5924245"/>
                </a:lnTo>
                <a:lnTo>
                  <a:pt x="1348181" y="5916892"/>
                </a:lnTo>
                <a:lnTo>
                  <a:pt x="1340878" y="5912243"/>
                </a:lnTo>
                <a:lnTo>
                  <a:pt x="1332357" y="5910669"/>
                </a:lnTo>
                <a:lnTo>
                  <a:pt x="1323581" y="5912561"/>
                </a:lnTo>
                <a:lnTo>
                  <a:pt x="1316228" y="5917704"/>
                </a:lnTo>
                <a:lnTo>
                  <a:pt x="1311579" y="5925007"/>
                </a:lnTo>
                <a:lnTo>
                  <a:pt x="1310017" y="5933529"/>
                </a:lnTo>
                <a:lnTo>
                  <a:pt x="1311897" y="5942304"/>
                </a:lnTo>
                <a:lnTo>
                  <a:pt x="1317040" y="5949658"/>
                </a:lnTo>
                <a:lnTo>
                  <a:pt x="1324356" y="5954306"/>
                </a:lnTo>
                <a:lnTo>
                  <a:pt x="1332877" y="5955868"/>
                </a:lnTo>
                <a:lnTo>
                  <a:pt x="1341653" y="5953988"/>
                </a:lnTo>
                <a:lnTo>
                  <a:pt x="1349006" y="5948845"/>
                </a:lnTo>
                <a:lnTo>
                  <a:pt x="1353654" y="5941530"/>
                </a:lnTo>
                <a:lnTo>
                  <a:pt x="1355217" y="5933021"/>
                </a:lnTo>
                <a:close/>
              </a:path>
              <a:path w="19490055" h="8478520">
                <a:moveTo>
                  <a:pt x="8546401" y="7300671"/>
                </a:moveTo>
                <a:lnTo>
                  <a:pt x="8538756" y="7291705"/>
                </a:lnTo>
                <a:lnTo>
                  <a:pt x="8532025" y="7291146"/>
                </a:lnTo>
                <a:lnTo>
                  <a:pt x="8527542" y="7294969"/>
                </a:lnTo>
                <a:lnTo>
                  <a:pt x="8523046" y="7298791"/>
                </a:lnTo>
                <a:lnTo>
                  <a:pt x="8522500" y="7305535"/>
                </a:lnTo>
                <a:lnTo>
                  <a:pt x="8530133" y="7314514"/>
                </a:lnTo>
                <a:lnTo>
                  <a:pt x="8536876" y="7315060"/>
                </a:lnTo>
                <a:lnTo>
                  <a:pt x="8545855" y="7307415"/>
                </a:lnTo>
                <a:lnTo>
                  <a:pt x="8546401" y="7300671"/>
                </a:lnTo>
                <a:close/>
              </a:path>
              <a:path w="19490055" h="8478520">
                <a:moveTo>
                  <a:pt x="15253792" y="2425954"/>
                </a:moveTo>
                <a:lnTo>
                  <a:pt x="15253297" y="2419680"/>
                </a:lnTo>
                <a:lnTo>
                  <a:pt x="15250478" y="2414054"/>
                </a:lnTo>
                <a:lnTo>
                  <a:pt x="15245550" y="2409799"/>
                </a:lnTo>
                <a:lnTo>
                  <a:pt x="15239353" y="2407780"/>
                </a:lnTo>
                <a:lnTo>
                  <a:pt x="15233091" y="2408288"/>
                </a:lnTo>
                <a:lnTo>
                  <a:pt x="15227465" y="2411095"/>
                </a:lnTo>
                <a:lnTo>
                  <a:pt x="15223198" y="2416022"/>
                </a:lnTo>
                <a:lnTo>
                  <a:pt x="15221192" y="2422220"/>
                </a:lnTo>
                <a:lnTo>
                  <a:pt x="15221687" y="2428494"/>
                </a:lnTo>
                <a:lnTo>
                  <a:pt x="15224506" y="2434120"/>
                </a:lnTo>
                <a:lnTo>
                  <a:pt x="15229434" y="2438374"/>
                </a:lnTo>
                <a:lnTo>
                  <a:pt x="15235619" y="2440394"/>
                </a:lnTo>
                <a:lnTo>
                  <a:pt x="15241893" y="2439886"/>
                </a:lnTo>
                <a:lnTo>
                  <a:pt x="15247519" y="2437079"/>
                </a:lnTo>
                <a:lnTo>
                  <a:pt x="15251773" y="2432151"/>
                </a:lnTo>
                <a:lnTo>
                  <a:pt x="15253792" y="2425954"/>
                </a:lnTo>
                <a:close/>
              </a:path>
              <a:path w="19490055" h="8478520">
                <a:moveTo>
                  <a:pt x="15334336" y="7011441"/>
                </a:moveTo>
                <a:lnTo>
                  <a:pt x="15331555" y="7002577"/>
                </a:lnTo>
                <a:lnTo>
                  <a:pt x="15325649" y="6995414"/>
                </a:lnTo>
                <a:lnTo>
                  <a:pt x="15317153" y="6990893"/>
                </a:lnTo>
                <a:lnTo>
                  <a:pt x="15307564" y="6990042"/>
                </a:lnTo>
                <a:lnTo>
                  <a:pt x="15298700" y="6992823"/>
                </a:lnTo>
                <a:lnTo>
                  <a:pt x="15291537" y="6998729"/>
                </a:lnTo>
                <a:lnTo>
                  <a:pt x="15287028" y="7007225"/>
                </a:lnTo>
                <a:lnTo>
                  <a:pt x="15286177" y="7016801"/>
                </a:lnTo>
                <a:lnTo>
                  <a:pt x="15288959" y="7025665"/>
                </a:lnTo>
                <a:lnTo>
                  <a:pt x="15294864" y="7032828"/>
                </a:lnTo>
                <a:lnTo>
                  <a:pt x="15303361" y="7037349"/>
                </a:lnTo>
                <a:lnTo>
                  <a:pt x="15312936" y="7038200"/>
                </a:lnTo>
                <a:lnTo>
                  <a:pt x="15321801" y="7035419"/>
                </a:lnTo>
                <a:lnTo>
                  <a:pt x="15328964" y="7029513"/>
                </a:lnTo>
                <a:lnTo>
                  <a:pt x="15333472" y="7021017"/>
                </a:lnTo>
                <a:lnTo>
                  <a:pt x="15334336" y="7011441"/>
                </a:lnTo>
                <a:close/>
              </a:path>
              <a:path w="19490055" h="8478520">
                <a:moveTo>
                  <a:pt x="15927489" y="8470887"/>
                </a:moveTo>
                <a:lnTo>
                  <a:pt x="15927451" y="8452891"/>
                </a:lnTo>
                <a:lnTo>
                  <a:pt x="15920161" y="8445614"/>
                </a:lnTo>
                <a:lnTo>
                  <a:pt x="15911170" y="8445627"/>
                </a:lnTo>
                <a:lnTo>
                  <a:pt x="15902191" y="8445640"/>
                </a:lnTo>
                <a:lnTo>
                  <a:pt x="15894901" y="8452929"/>
                </a:lnTo>
                <a:lnTo>
                  <a:pt x="15894927" y="8470913"/>
                </a:lnTo>
                <a:lnTo>
                  <a:pt x="15902216" y="8478190"/>
                </a:lnTo>
                <a:lnTo>
                  <a:pt x="15920200" y="8478164"/>
                </a:lnTo>
                <a:lnTo>
                  <a:pt x="15927489" y="8470887"/>
                </a:lnTo>
                <a:close/>
              </a:path>
              <a:path w="19490055" h="8478520">
                <a:moveTo>
                  <a:pt x="15980944" y="5829"/>
                </a:moveTo>
                <a:lnTo>
                  <a:pt x="15978416" y="952"/>
                </a:lnTo>
                <a:lnTo>
                  <a:pt x="15975419" y="0"/>
                </a:lnTo>
                <a:lnTo>
                  <a:pt x="15972981" y="1257"/>
                </a:lnTo>
                <a:lnTo>
                  <a:pt x="15970542" y="2514"/>
                </a:lnTo>
                <a:lnTo>
                  <a:pt x="15969590" y="5511"/>
                </a:lnTo>
                <a:lnTo>
                  <a:pt x="15972117" y="10388"/>
                </a:lnTo>
                <a:lnTo>
                  <a:pt x="15975114" y="11341"/>
                </a:lnTo>
                <a:lnTo>
                  <a:pt x="15979991" y="8839"/>
                </a:lnTo>
                <a:lnTo>
                  <a:pt x="15980944" y="5829"/>
                </a:lnTo>
                <a:close/>
              </a:path>
              <a:path w="19490055" h="8478520">
                <a:moveTo>
                  <a:pt x="18891454" y="4162920"/>
                </a:moveTo>
                <a:lnTo>
                  <a:pt x="18885662" y="4156481"/>
                </a:lnTo>
                <a:lnTo>
                  <a:pt x="18878093" y="4156087"/>
                </a:lnTo>
                <a:lnTo>
                  <a:pt x="18870537" y="4155681"/>
                </a:lnTo>
                <a:lnTo>
                  <a:pt x="18864098" y="4161498"/>
                </a:lnTo>
                <a:lnTo>
                  <a:pt x="18863298" y="4176611"/>
                </a:lnTo>
                <a:lnTo>
                  <a:pt x="18869114" y="4183049"/>
                </a:lnTo>
                <a:lnTo>
                  <a:pt x="18884227" y="4183837"/>
                </a:lnTo>
                <a:lnTo>
                  <a:pt x="18890666" y="4178033"/>
                </a:lnTo>
                <a:lnTo>
                  <a:pt x="18891454" y="4162920"/>
                </a:lnTo>
                <a:close/>
              </a:path>
              <a:path w="19490055" h="8478520">
                <a:moveTo>
                  <a:pt x="19489586" y="2260866"/>
                </a:moveTo>
                <a:lnTo>
                  <a:pt x="19484264" y="2244941"/>
                </a:lnTo>
                <a:lnTo>
                  <a:pt x="19475654" y="2240648"/>
                </a:lnTo>
                <a:lnTo>
                  <a:pt x="19467691" y="2243315"/>
                </a:lnTo>
                <a:lnTo>
                  <a:pt x="19459741" y="2245969"/>
                </a:lnTo>
                <a:lnTo>
                  <a:pt x="19455435" y="2254580"/>
                </a:lnTo>
                <a:lnTo>
                  <a:pt x="19460757" y="2270506"/>
                </a:lnTo>
                <a:lnTo>
                  <a:pt x="19469367" y="2274798"/>
                </a:lnTo>
                <a:lnTo>
                  <a:pt x="19485293" y="2269477"/>
                </a:lnTo>
                <a:lnTo>
                  <a:pt x="19489586" y="22608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4" name="bg 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7420893" y="2365580"/>
            <a:ext cx="39483" cy="39474"/>
          </a:xfrm>
          <a:prstGeom prst="rect">
            <a:avLst/>
          </a:prstGeom>
        </p:spPr>
      </p:pic>
      <p:sp>
        <p:nvSpPr>
          <p:cNvPr id="35" name="bg object 35"/>
          <p:cNvSpPr/>
          <p:nvPr/>
        </p:nvSpPr>
        <p:spPr>
          <a:xfrm>
            <a:off x="3103215" y="2644773"/>
            <a:ext cx="4743943" cy="2507925"/>
          </a:xfrm>
          <a:custGeom>
            <a:avLst/>
            <a:gdLst/>
            <a:ahLst/>
            <a:cxnLst/>
            <a:rect l="l" t="t" r="r" b="b"/>
            <a:pathLst>
              <a:path w="7822565" h="4135754">
                <a:moveTo>
                  <a:pt x="23418" y="15506"/>
                </a:moveTo>
                <a:lnTo>
                  <a:pt x="21158" y="3822"/>
                </a:lnTo>
                <a:lnTo>
                  <a:pt x="15506" y="0"/>
                </a:lnTo>
                <a:lnTo>
                  <a:pt x="9664" y="1130"/>
                </a:lnTo>
                <a:lnTo>
                  <a:pt x="3822" y="2260"/>
                </a:lnTo>
                <a:lnTo>
                  <a:pt x="0" y="7924"/>
                </a:lnTo>
                <a:lnTo>
                  <a:pt x="2260" y="19608"/>
                </a:lnTo>
                <a:lnTo>
                  <a:pt x="7912" y="23431"/>
                </a:lnTo>
                <a:lnTo>
                  <a:pt x="19596" y="21170"/>
                </a:lnTo>
                <a:lnTo>
                  <a:pt x="23418" y="15506"/>
                </a:lnTo>
                <a:close/>
              </a:path>
              <a:path w="7822565" h="4135754">
                <a:moveTo>
                  <a:pt x="7822171" y="4104944"/>
                </a:moveTo>
                <a:lnTo>
                  <a:pt x="7818488" y="4095051"/>
                </a:lnTo>
                <a:lnTo>
                  <a:pt x="7811541" y="4087609"/>
                </a:lnTo>
                <a:lnTo>
                  <a:pt x="7802296" y="4083304"/>
                </a:lnTo>
                <a:lnTo>
                  <a:pt x="7791755" y="4082872"/>
                </a:lnTo>
                <a:lnTo>
                  <a:pt x="7781861" y="4086555"/>
                </a:lnTo>
                <a:lnTo>
                  <a:pt x="7774419" y="4093502"/>
                </a:lnTo>
                <a:lnTo>
                  <a:pt x="7770114" y="4102735"/>
                </a:lnTo>
                <a:lnTo>
                  <a:pt x="7769669" y="4113288"/>
                </a:lnTo>
                <a:lnTo>
                  <a:pt x="7773352" y="4123169"/>
                </a:lnTo>
                <a:lnTo>
                  <a:pt x="7780299" y="4130624"/>
                </a:lnTo>
                <a:lnTo>
                  <a:pt x="7789545" y="4134916"/>
                </a:lnTo>
                <a:lnTo>
                  <a:pt x="7800086" y="4135374"/>
                </a:lnTo>
                <a:lnTo>
                  <a:pt x="7809979" y="4131678"/>
                </a:lnTo>
                <a:lnTo>
                  <a:pt x="7817421" y="4124731"/>
                </a:lnTo>
                <a:lnTo>
                  <a:pt x="7821727" y="4115498"/>
                </a:lnTo>
                <a:lnTo>
                  <a:pt x="7822171" y="41049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6" name="bg object 36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8418336" y="1101675"/>
            <a:ext cx="39133" cy="39133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1785215" y="1193719"/>
            <a:ext cx="9675811" cy="4115955"/>
          </a:xfrm>
          <a:custGeom>
            <a:avLst/>
            <a:gdLst/>
            <a:ahLst/>
            <a:cxnLst/>
            <a:rect l="l" t="t" r="r" b="b"/>
            <a:pathLst>
              <a:path w="15955010" h="6787515">
                <a:moveTo>
                  <a:pt x="21183" y="1390726"/>
                </a:moveTo>
                <a:lnTo>
                  <a:pt x="19761" y="1379816"/>
                </a:lnTo>
                <a:lnTo>
                  <a:pt x="14757" y="1375968"/>
                </a:lnTo>
                <a:lnTo>
                  <a:pt x="9296" y="1376680"/>
                </a:lnTo>
                <a:lnTo>
                  <a:pt x="3848" y="1377391"/>
                </a:lnTo>
                <a:lnTo>
                  <a:pt x="0" y="1382395"/>
                </a:lnTo>
                <a:lnTo>
                  <a:pt x="1422" y="1393317"/>
                </a:lnTo>
                <a:lnTo>
                  <a:pt x="6426" y="1397165"/>
                </a:lnTo>
                <a:lnTo>
                  <a:pt x="17348" y="1395730"/>
                </a:lnTo>
                <a:lnTo>
                  <a:pt x="21183" y="1390726"/>
                </a:lnTo>
                <a:close/>
              </a:path>
              <a:path w="15955010" h="6787515">
                <a:moveTo>
                  <a:pt x="3429089" y="6703085"/>
                </a:moveTo>
                <a:lnTo>
                  <a:pt x="3427387" y="6695592"/>
                </a:lnTo>
                <a:lnTo>
                  <a:pt x="3421723" y="6692024"/>
                </a:lnTo>
                <a:lnTo>
                  <a:pt x="3416058" y="6688455"/>
                </a:lnTo>
                <a:lnTo>
                  <a:pt x="3408565" y="6690144"/>
                </a:lnTo>
                <a:lnTo>
                  <a:pt x="3401415" y="6701485"/>
                </a:lnTo>
                <a:lnTo>
                  <a:pt x="3403117" y="6708965"/>
                </a:lnTo>
                <a:lnTo>
                  <a:pt x="3414458" y="6716115"/>
                </a:lnTo>
                <a:lnTo>
                  <a:pt x="3421951" y="6714414"/>
                </a:lnTo>
                <a:lnTo>
                  <a:pt x="3429089" y="6703085"/>
                </a:lnTo>
                <a:close/>
              </a:path>
              <a:path w="15955010" h="6787515">
                <a:moveTo>
                  <a:pt x="7927594" y="6768871"/>
                </a:moveTo>
                <a:lnTo>
                  <a:pt x="7923911" y="6760591"/>
                </a:lnTo>
                <a:lnTo>
                  <a:pt x="7916532" y="6757759"/>
                </a:lnTo>
                <a:lnTo>
                  <a:pt x="7909153" y="6754927"/>
                </a:lnTo>
                <a:lnTo>
                  <a:pt x="7900873" y="6758610"/>
                </a:lnTo>
                <a:lnTo>
                  <a:pt x="7895209" y="6773380"/>
                </a:lnTo>
                <a:lnTo>
                  <a:pt x="7898892" y="6781660"/>
                </a:lnTo>
                <a:lnTo>
                  <a:pt x="7913649" y="6787324"/>
                </a:lnTo>
                <a:lnTo>
                  <a:pt x="7921930" y="6783629"/>
                </a:lnTo>
                <a:lnTo>
                  <a:pt x="7927594" y="6768871"/>
                </a:lnTo>
                <a:close/>
              </a:path>
              <a:path w="15955010" h="6787515">
                <a:moveTo>
                  <a:pt x="8250733" y="6738353"/>
                </a:moveTo>
                <a:lnTo>
                  <a:pt x="8248878" y="6730505"/>
                </a:lnTo>
                <a:lnTo>
                  <a:pt x="8242909" y="6726796"/>
                </a:lnTo>
                <a:lnTo>
                  <a:pt x="8236915" y="6723088"/>
                </a:lnTo>
                <a:lnTo>
                  <a:pt x="8229079" y="6724929"/>
                </a:lnTo>
                <a:lnTo>
                  <a:pt x="8221650" y="6736893"/>
                </a:lnTo>
                <a:lnTo>
                  <a:pt x="8223504" y="6744741"/>
                </a:lnTo>
                <a:lnTo>
                  <a:pt x="8235455" y="6752171"/>
                </a:lnTo>
                <a:lnTo>
                  <a:pt x="8243316" y="6750317"/>
                </a:lnTo>
                <a:lnTo>
                  <a:pt x="8250733" y="6738353"/>
                </a:lnTo>
                <a:close/>
              </a:path>
              <a:path w="15955010" h="6787515">
                <a:moveTo>
                  <a:pt x="9639922" y="18745"/>
                </a:moveTo>
                <a:lnTo>
                  <a:pt x="9636074" y="4292"/>
                </a:lnTo>
                <a:lnTo>
                  <a:pt x="9628657" y="0"/>
                </a:lnTo>
                <a:lnTo>
                  <a:pt x="9621444" y="1917"/>
                </a:lnTo>
                <a:lnTo>
                  <a:pt x="9614217" y="3835"/>
                </a:lnTo>
                <a:lnTo>
                  <a:pt x="9609925" y="11252"/>
                </a:lnTo>
                <a:lnTo>
                  <a:pt x="9613760" y="25692"/>
                </a:lnTo>
                <a:lnTo>
                  <a:pt x="9621177" y="29997"/>
                </a:lnTo>
                <a:lnTo>
                  <a:pt x="9635617" y="26149"/>
                </a:lnTo>
                <a:lnTo>
                  <a:pt x="9639922" y="18745"/>
                </a:lnTo>
                <a:close/>
              </a:path>
              <a:path w="15955010" h="6787515">
                <a:moveTo>
                  <a:pt x="15798915" y="334060"/>
                </a:moveTo>
                <a:lnTo>
                  <a:pt x="15795790" y="327571"/>
                </a:lnTo>
                <a:lnTo>
                  <a:pt x="15789859" y="325513"/>
                </a:lnTo>
                <a:lnTo>
                  <a:pt x="15783941" y="323456"/>
                </a:lnTo>
                <a:lnTo>
                  <a:pt x="15777452" y="326580"/>
                </a:lnTo>
                <a:lnTo>
                  <a:pt x="15773324" y="338442"/>
                </a:lnTo>
                <a:lnTo>
                  <a:pt x="15776474" y="344919"/>
                </a:lnTo>
                <a:lnTo>
                  <a:pt x="15788323" y="349046"/>
                </a:lnTo>
                <a:lnTo>
                  <a:pt x="15794800" y="345909"/>
                </a:lnTo>
                <a:lnTo>
                  <a:pt x="15798915" y="334060"/>
                </a:lnTo>
                <a:close/>
              </a:path>
              <a:path w="15955010" h="6787515">
                <a:moveTo>
                  <a:pt x="15954972" y="6198819"/>
                </a:moveTo>
                <a:lnTo>
                  <a:pt x="15954096" y="6189269"/>
                </a:lnTo>
                <a:lnTo>
                  <a:pt x="15949562" y="6180823"/>
                </a:lnTo>
                <a:lnTo>
                  <a:pt x="15942399" y="6174956"/>
                </a:lnTo>
                <a:lnTo>
                  <a:pt x="15933547" y="6172212"/>
                </a:lnTo>
                <a:lnTo>
                  <a:pt x="15923997" y="6173101"/>
                </a:lnTo>
                <a:lnTo>
                  <a:pt x="15915539" y="6177623"/>
                </a:lnTo>
                <a:lnTo>
                  <a:pt x="15909671" y="6184798"/>
                </a:lnTo>
                <a:lnTo>
                  <a:pt x="15906928" y="6193637"/>
                </a:lnTo>
                <a:lnTo>
                  <a:pt x="15907817" y="6203188"/>
                </a:lnTo>
                <a:lnTo>
                  <a:pt x="15912351" y="6211646"/>
                </a:lnTo>
                <a:lnTo>
                  <a:pt x="15919514" y="6217513"/>
                </a:lnTo>
                <a:lnTo>
                  <a:pt x="15928353" y="6220257"/>
                </a:lnTo>
                <a:lnTo>
                  <a:pt x="15937916" y="6219368"/>
                </a:lnTo>
                <a:lnTo>
                  <a:pt x="15946374" y="6214846"/>
                </a:lnTo>
                <a:lnTo>
                  <a:pt x="15952229" y="6207671"/>
                </a:lnTo>
                <a:lnTo>
                  <a:pt x="15954972" y="61988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38" name="bg 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8986968" y="1339890"/>
            <a:ext cx="44145" cy="44142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2444831" y="4884386"/>
            <a:ext cx="5513356" cy="1670795"/>
          </a:xfrm>
          <a:custGeom>
            <a:avLst/>
            <a:gdLst/>
            <a:ahLst/>
            <a:cxnLst/>
            <a:rect l="l" t="t" r="r" b="b"/>
            <a:pathLst>
              <a:path w="9091294" h="2755265">
                <a:moveTo>
                  <a:pt x="12115" y="3975"/>
                </a:moveTo>
                <a:lnTo>
                  <a:pt x="10071" y="1066"/>
                </a:lnTo>
                <a:lnTo>
                  <a:pt x="7010" y="533"/>
                </a:lnTo>
                <a:lnTo>
                  <a:pt x="3949" y="0"/>
                </a:lnTo>
                <a:lnTo>
                  <a:pt x="1041" y="2057"/>
                </a:lnTo>
                <a:lnTo>
                  <a:pt x="0" y="8166"/>
                </a:lnTo>
                <a:lnTo>
                  <a:pt x="2032" y="11087"/>
                </a:lnTo>
                <a:lnTo>
                  <a:pt x="8153" y="12141"/>
                </a:lnTo>
                <a:lnTo>
                  <a:pt x="11049" y="10083"/>
                </a:lnTo>
                <a:lnTo>
                  <a:pt x="12115" y="3975"/>
                </a:lnTo>
                <a:close/>
              </a:path>
              <a:path w="9091294" h="2755265">
                <a:moveTo>
                  <a:pt x="983310" y="1343482"/>
                </a:moveTo>
                <a:lnTo>
                  <a:pt x="981938" y="1338592"/>
                </a:lnTo>
                <a:lnTo>
                  <a:pt x="978065" y="1336421"/>
                </a:lnTo>
                <a:lnTo>
                  <a:pt x="974191" y="1334262"/>
                </a:lnTo>
                <a:lnTo>
                  <a:pt x="969302" y="1335633"/>
                </a:lnTo>
                <a:lnTo>
                  <a:pt x="964971" y="1343380"/>
                </a:lnTo>
                <a:lnTo>
                  <a:pt x="966343" y="1348270"/>
                </a:lnTo>
                <a:lnTo>
                  <a:pt x="974077" y="1352600"/>
                </a:lnTo>
                <a:lnTo>
                  <a:pt x="978966" y="1351216"/>
                </a:lnTo>
                <a:lnTo>
                  <a:pt x="983310" y="1343482"/>
                </a:lnTo>
                <a:close/>
              </a:path>
              <a:path w="9091294" h="2755265">
                <a:moveTo>
                  <a:pt x="3291675" y="2738818"/>
                </a:moveTo>
                <a:lnTo>
                  <a:pt x="3288093" y="2732252"/>
                </a:lnTo>
                <a:lnTo>
                  <a:pt x="3281845" y="2730423"/>
                </a:lnTo>
                <a:lnTo>
                  <a:pt x="3275609" y="2728595"/>
                </a:lnTo>
                <a:lnTo>
                  <a:pt x="3269056" y="2732176"/>
                </a:lnTo>
                <a:lnTo>
                  <a:pt x="3265386" y="2744660"/>
                </a:lnTo>
                <a:lnTo>
                  <a:pt x="3268967" y="2751213"/>
                </a:lnTo>
                <a:lnTo>
                  <a:pt x="3281464" y="2754871"/>
                </a:lnTo>
                <a:lnTo>
                  <a:pt x="3288004" y="2751290"/>
                </a:lnTo>
                <a:lnTo>
                  <a:pt x="3291675" y="2738818"/>
                </a:lnTo>
                <a:close/>
              </a:path>
              <a:path w="9091294" h="2755265">
                <a:moveTo>
                  <a:pt x="9091041" y="850887"/>
                </a:moveTo>
                <a:lnTo>
                  <a:pt x="9088183" y="847928"/>
                </a:lnTo>
                <a:lnTo>
                  <a:pt x="9084577" y="847864"/>
                </a:lnTo>
                <a:lnTo>
                  <a:pt x="9080970" y="847801"/>
                </a:lnTo>
                <a:lnTo>
                  <a:pt x="9078011" y="850671"/>
                </a:lnTo>
                <a:lnTo>
                  <a:pt x="9077884" y="857872"/>
                </a:lnTo>
                <a:lnTo>
                  <a:pt x="9080754" y="860831"/>
                </a:lnTo>
                <a:lnTo>
                  <a:pt x="9087955" y="860958"/>
                </a:lnTo>
                <a:lnTo>
                  <a:pt x="9090927" y="858088"/>
                </a:lnTo>
                <a:lnTo>
                  <a:pt x="9091041" y="8508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0" name="bg object 4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565902" y="3202805"/>
            <a:ext cx="44005" cy="44008"/>
          </a:xfrm>
          <a:prstGeom prst="rect">
            <a:avLst/>
          </a:prstGeom>
        </p:spPr>
      </p:pic>
      <p:sp>
        <p:nvSpPr>
          <p:cNvPr id="41" name="bg object 41"/>
          <p:cNvSpPr/>
          <p:nvPr/>
        </p:nvSpPr>
        <p:spPr>
          <a:xfrm>
            <a:off x="27457" y="2307025"/>
            <a:ext cx="9399701" cy="2656175"/>
          </a:xfrm>
          <a:custGeom>
            <a:avLst/>
            <a:gdLst/>
            <a:ahLst/>
            <a:cxnLst/>
            <a:rect l="l" t="t" r="r" b="b"/>
            <a:pathLst>
              <a:path w="15499715" h="4380230">
                <a:moveTo>
                  <a:pt x="45415" y="1340192"/>
                </a:moveTo>
                <a:lnTo>
                  <a:pt x="44196" y="1331239"/>
                </a:lnTo>
                <a:lnTo>
                  <a:pt x="39789" y="1323708"/>
                </a:lnTo>
                <a:lnTo>
                  <a:pt x="32880" y="1318387"/>
                </a:lnTo>
                <a:lnTo>
                  <a:pt x="24168" y="1316037"/>
                </a:lnTo>
                <a:lnTo>
                  <a:pt x="15214" y="1317244"/>
                </a:lnTo>
                <a:lnTo>
                  <a:pt x="7683" y="1321650"/>
                </a:lnTo>
                <a:lnTo>
                  <a:pt x="2349" y="1328559"/>
                </a:lnTo>
                <a:lnTo>
                  <a:pt x="0" y="1337284"/>
                </a:lnTo>
                <a:lnTo>
                  <a:pt x="1219" y="1346238"/>
                </a:lnTo>
                <a:lnTo>
                  <a:pt x="5626" y="1353769"/>
                </a:lnTo>
                <a:lnTo>
                  <a:pt x="12534" y="1359090"/>
                </a:lnTo>
                <a:lnTo>
                  <a:pt x="21247" y="1361440"/>
                </a:lnTo>
                <a:lnTo>
                  <a:pt x="30213" y="1360220"/>
                </a:lnTo>
                <a:lnTo>
                  <a:pt x="37731" y="1355813"/>
                </a:lnTo>
                <a:lnTo>
                  <a:pt x="43065" y="1348905"/>
                </a:lnTo>
                <a:lnTo>
                  <a:pt x="45415" y="1340192"/>
                </a:lnTo>
                <a:close/>
              </a:path>
              <a:path w="15499715" h="4380230">
                <a:moveTo>
                  <a:pt x="7770139" y="19710"/>
                </a:moveTo>
                <a:lnTo>
                  <a:pt x="7767904" y="11760"/>
                </a:lnTo>
                <a:lnTo>
                  <a:pt x="7762849" y="5245"/>
                </a:lnTo>
                <a:lnTo>
                  <a:pt x="7755420" y="1016"/>
                </a:lnTo>
                <a:lnTo>
                  <a:pt x="7746936" y="0"/>
                </a:lnTo>
                <a:lnTo>
                  <a:pt x="7738999" y="2235"/>
                </a:lnTo>
                <a:lnTo>
                  <a:pt x="7732471" y="7289"/>
                </a:lnTo>
                <a:lnTo>
                  <a:pt x="7728242" y="14719"/>
                </a:lnTo>
                <a:lnTo>
                  <a:pt x="7727226" y="23215"/>
                </a:lnTo>
                <a:lnTo>
                  <a:pt x="7729474" y="31153"/>
                </a:lnTo>
                <a:lnTo>
                  <a:pt x="7734528" y="37680"/>
                </a:lnTo>
                <a:lnTo>
                  <a:pt x="7741958" y="41897"/>
                </a:lnTo>
                <a:lnTo>
                  <a:pt x="7750442" y="42913"/>
                </a:lnTo>
                <a:lnTo>
                  <a:pt x="7758379" y="40678"/>
                </a:lnTo>
                <a:lnTo>
                  <a:pt x="7764907" y="35623"/>
                </a:lnTo>
                <a:lnTo>
                  <a:pt x="7769136" y="28194"/>
                </a:lnTo>
                <a:lnTo>
                  <a:pt x="7770139" y="19710"/>
                </a:lnTo>
                <a:close/>
              </a:path>
              <a:path w="15499715" h="4380230">
                <a:moveTo>
                  <a:pt x="15476335" y="766318"/>
                </a:moveTo>
                <a:lnTo>
                  <a:pt x="15475712" y="761263"/>
                </a:lnTo>
                <a:lnTo>
                  <a:pt x="15473414" y="759472"/>
                </a:lnTo>
                <a:lnTo>
                  <a:pt x="15470886" y="759777"/>
                </a:lnTo>
                <a:lnTo>
                  <a:pt x="15468372" y="760082"/>
                </a:lnTo>
                <a:lnTo>
                  <a:pt x="15466568" y="762381"/>
                </a:lnTo>
                <a:lnTo>
                  <a:pt x="15467191" y="767448"/>
                </a:lnTo>
                <a:lnTo>
                  <a:pt x="15469477" y="769239"/>
                </a:lnTo>
                <a:lnTo>
                  <a:pt x="15474531" y="768616"/>
                </a:lnTo>
                <a:lnTo>
                  <a:pt x="15476335" y="766318"/>
                </a:lnTo>
                <a:close/>
              </a:path>
              <a:path w="15499715" h="4380230">
                <a:moveTo>
                  <a:pt x="15499296" y="4362704"/>
                </a:moveTo>
                <a:lnTo>
                  <a:pt x="15491333" y="4348200"/>
                </a:lnTo>
                <a:lnTo>
                  <a:pt x="15482227" y="4345559"/>
                </a:lnTo>
                <a:lnTo>
                  <a:pt x="15474963" y="4349534"/>
                </a:lnTo>
                <a:lnTo>
                  <a:pt x="15467711" y="4353509"/>
                </a:lnTo>
                <a:lnTo>
                  <a:pt x="15465057" y="4362628"/>
                </a:lnTo>
                <a:lnTo>
                  <a:pt x="15473033" y="4377131"/>
                </a:lnTo>
                <a:lnTo>
                  <a:pt x="15482138" y="4379785"/>
                </a:lnTo>
                <a:lnTo>
                  <a:pt x="15496642" y="4371810"/>
                </a:lnTo>
                <a:lnTo>
                  <a:pt x="15499296" y="43627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2" name="bg object 42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459223" y="6503328"/>
            <a:ext cx="52849" cy="52848"/>
          </a:xfrm>
          <a:prstGeom prst="rect">
            <a:avLst/>
          </a:prstGeom>
        </p:spPr>
      </p:pic>
      <p:sp>
        <p:nvSpPr>
          <p:cNvPr id="43" name="bg object 43"/>
          <p:cNvSpPr/>
          <p:nvPr/>
        </p:nvSpPr>
        <p:spPr>
          <a:xfrm>
            <a:off x="1502420" y="1757338"/>
            <a:ext cx="9077764" cy="2825989"/>
          </a:xfrm>
          <a:custGeom>
            <a:avLst/>
            <a:gdLst/>
            <a:ahLst/>
            <a:cxnLst/>
            <a:rect l="l" t="t" r="r" b="b"/>
            <a:pathLst>
              <a:path w="14968855" h="4660265">
                <a:moveTo>
                  <a:pt x="31686" y="1168641"/>
                </a:moveTo>
                <a:lnTo>
                  <a:pt x="25196" y="1161376"/>
                </a:lnTo>
                <a:lnTo>
                  <a:pt x="16713" y="1160894"/>
                </a:lnTo>
                <a:lnTo>
                  <a:pt x="8229" y="1160411"/>
                </a:lnTo>
                <a:lnTo>
                  <a:pt x="965" y="1166901"/>
                </a:lnTo>
                <a:lnTo>
                  <a:pt x="0" y="1183855"/>
                </a:lnTo>
                <a:lnTo>
                  <a:pt x="6489" y="1191133"/>
                </a:lnTo>
                <a:lnTo>
                  <a:pt x="23456" y="1192098"/>
                </a:lnTo>
                <a:lnTo>
                  <a:pt x="30721" y="1185595"/>
                </a:lnTo>
                <a:lnTo>
                  <a:pt x="31686" y="1168641"/>
                </a:lnTo>
                <a:close/>
              </a:path>
              <a:path w="14968855" h="4660265">
                <a:moveTo>
                  <a:pt x="1818271" y="14820"/>
                </a:moveTo>
                <a:lnTo>
                  <a:pt x="1814195" y="5930"/>
                </a:lnTo>
                <a:lnTo>
                  <a:pt x="1806194" y="2959"/>
                </a:lnTo>
                <a:lnTo>
                  <a:pt x="1798193" y="0"/>
                </a:lnTo>
                <a:lnTo>
                  <a:pt x="1789303" y="4089"/>
                </a:lnTo>
                <a:lnTo>
                  <a:pt x="1783372" y="20078"/>
                </a:lnTo>
                <a:lnTo>
                  <a:pt x="1787474" y="28968"/>
                </a:lnTo>
                <a:lnTo>
                  <a:pt x="1803463" y="34899"/>
                </a:lnTo>
                <a:lnTo>
                  <a:pt x="1812353" y="30810"/>
                </a:lnTo>
                <a:lnTo>
                  <a:pt x="1818271" y="14820"/>
                </a:lnTo>
                <a:close/>
              </a:path>
              <a:path w="14968855" h="4660265">
                <a:moveTo>
                  <a:pt x="12083834" y="143014"/>
                </a:moveTo>
                <a:lnTo>
                  <a:pt x="12081993" y="139331"/>
                </a:lnTo>
                <a:lnTo>
                  <a:pt x="12078589" y="138201"/>
                </a:lnTo>
                <a:lnTo>
                  <a:pt x="12075185" y="137071"/>
                </a:lnTo>
                <a:lnTo>
                  <a:pt x="12071502" y="138912"/>
                </a:lnTo>
                <a:lnTo>
                  <a:pt x="12069242" y="145732"/>
                </a:lnTo>
                <a:lnTo>
                  <a:pt x="12071096" y="149415"/>
                </a:lnTo>
                <a:lnTo>
                  <a:pt x="12077903" y="151676"/>
                </a:lnTo>
                <a:lnTo>
                  <a:pt x="12081574" y="149834"/>
                </a:lnTo>
                <a:lnTo>
                  <a:pt x="12083834" y="143014"/>
                </a:lnTo>
                <a:close/>
              </a:path>
              <a:path w="14968855" h="4660265">
                <a:moveTo>
                  <a:pt x="12864516" y="4635982"/>
                </a:moveTo>
                <a:lnTo>
                  <a:pt x="12863500" y="4625518"/>
                </a:lnTo>
                <a:lnTo>
                  <a:pt x="12858699" y="4616564"/>
                </a:lnTo>
                <a:lnTo>
                  <a:pt x="12850902" y="4610062"/>
                </a:lnTo>
                <a:lnTo>
                  <a:pt x="12840869" y="4606950"/>
                </a:lnTo>
                <a:lnTo>
                  <a:pt x="12830391" y="4607979"/>
                </a:lnTo>
                <a:lnTo>
                  <a:pt x="12821450" y="4612767"/>
                </a:lnTo>
                <a:lnTo>
                  <a:pt x="12814948" y="4620565"/>
                </a:lnTo>
                <a:lnTo>
                  <a:pt x="12811824" y="4630610"/>
                </a:lnTo>
                <a:lnTo>
                  <a:pt x="12812852" y="4641075"/>
                </a:lnTo>
                <a:lnTo>
                  <a:pt x="12817640" y="4650029"/>
                </a:lnTo>
                <a:lnTo>
                  <a:pt x="12825438" y="4656531"/>
                </a:lnTo>
                <a:lnTo>
                  <a:pt x="12835484" y="4659655"/>
                </a:lnTo>
                <a:lnTo>
                  <a:pt x="12845949" y="4658626"/>
                </a:lnTo>
                <a:lnTo>
                  <a:pt x="12854902" y="4653826"/>
                </a:lnTo>
                <a:lnTo>
                  <a:pt x="12861404" y="4646028"/>
                </a:lnTo>
                <a:lnTo>
                  <a:pt x="12864516" y="4635982"/>
                </a:lnTo>
                <a:close/>
              </a:path>
              <a:path w="14968855" h="4660265">
                <a:moveTo>
                  <a:pt x="13902131" y="1224089"/>
                </a:moveTo>
                <a:lnTo>
                  <a:pt x="13896188" y="1216774"/>
                </a:lnTo>
                <a:lnTo>
                  <a:pt x="13888009" y="1215948"/>
                </a:lnTo>
                <a:lnTo>
                  <a:pt x="13879830" y="1215110"/>
                </a:lnTo>
                <a:lnTo>
                  <a:pt x="13872515" y="1221066"/>
                </a:lnTo>
                <a:lnTo>
                  <a:pt x="13870851" y="1237424"/>
                </a:lnTo>
                <a:lnTo>
                  <a:pt x="13876808" y="1244714"/>
                </a:lnTo>
                <a:lnTo>
                  <a:pt x="13893152" y="1246390"/>
                </a:lnTo>
                <a:lnTo>
                  <a:pt x="13900468" y="1240434"/>
                </a:lnTo>
                <a:lnTo>
                  <a:pt x="13902131" y="1224089"/>
                </a:lnTo>
                <a:close/>
              </a:path>
              <a:path w="14968855" h="4660265">
                <a:moveTo>
                  <a:pt x="14968487" y="2266531"/>
                </a:moveTo>
                <a:lnTo>
                  <a:pt x="14961172" y="2258390"/>
                </a:lnTo>
                <a:lnTo>
                  <a:pt x="14954911" y="2258060"/>
                </a:lnTo>
                <a:lnTo>
                  <a:pt x="14950834" y="2261705"/>
                </a:lnTo>
                <a:lnTo>
                  <a:pt x="14946757" y="2265362"/>
                </a:lnTo>
                <a:lnTo>
                  <a:pt x="14946427" y="2271636"/>
                </a:lnTo>
                <a:lnTo>
                  <a:pt x="14953742" y="2279777"/>
                </a:lnTo>
                <a:lnTo>
                  <a:pt x="14960016" y="2280107"/>
                </a:lnTo>
                <a:lnTo>
                  <a:pt x="14968157" y="2272792"/>
                </a:lnTo>
                <a:lnTo>
                  <a:pt x="14968487" y="2266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44" name="bg object 44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3675772" y="5366832"/>
            <a:ext cx="43098" cy="43093"/>
          </a:xfrm>
          <a:prstGeom prst="rect">
            <a:avLst/>
          </a:prstGeom>
        </p:spPr>
      </p:pic>
      <p:sp>
        <p:nvSpPr>
          <p:cNvPr id="45" name="bg object 45"/>
          <p:cNvSpPr/>
          <p:nvPr/>
        </p:nvSpPr>
        <p:spPr>
          <a:xfrm>
            <a:off x="1069368" y="1814298"/>
            <a:ext cx="16944" cy="16943"/>
          </a:xfrm>
          <a:custGeom>
            <a:avLst/>
            <a:gdLst/>
            <a:ahLst/>
            <a:cxnLst/>
            <a:rect l="l" t="t" r="r" b="b"/>
            <a:pathLst>
              <a:path w="27939" h="27939">
                <a:moveTo>
                  <a:pt x="15873" y="0"/>
                </a:moveTo>
                <a:lnTo>
                  <a:pt x="9538" y="2387"/>
                </a:lnTo>
                <a:lnTo>
                  <a:pt x="3204" y="4774"/>
                </a:lnTo>
                <a:lnTo>
                  <a:pt x="0" y="11853"/>
                </a:lnTo>
                <a:lnTo>
                  <a:pt x="4795" y="24533"/>
                </a:lnTo>
                <a:lnTo>
                  <a:pt x="11873" y="27726"/>
                </a:lnTo>
                <a:lnTo>
                  <a:pt x="24543" y="22952"/>
                </a:lnTo>
                <a:lnTo>
                  <a:pt x="27737" y="15863"/>
                </a:lnTo>
                <a:lnTo>
                  <a:pt x="22952" y="3193"/>
                </a:lnTo>
                <a:lnTo>
                  <a:pt x="1587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6" name="bg object 46"/>
          <p:cNvSpPr/>
          <p:nvPr/>
        </p:nvSpPr>
        <p:spPr>
          <a:xfrm>
            <a:off x="1" y="3"/>
            <a:ext cx="3596370" cy="1921472"/>
          </a:xfrm>
          <a:custGeom>
            <a:avLst/>
            <a:gdLst/>
            <a:ahLst/>
            <a:cxnLst/>
            <a:rect l="l" t="t" r="r" b="b"/>
            <a:pathLst>
              <a:path w="5930265" h="3168650">
                <a:moveTo>
                  <a:pt x="177482" y="0"/>
                </a:moveTo>
                <a:lnTo>
                  <a:pt x="136321" y="0"/>
                </a:lnTo>
                <a:lnTo>
                  <a:pt x="0" y="136321"/>
                </a:lnTo>
                <a:lnTo>
                  <a:pt x="0" y="177495"/>
                </a:lnTo>
                <a:lnTo>
                  <a:pt x="177482" y="0"/>
                </a:lnTo>
                <a:close/>
              </a:path>
              <a:path w="5930265" h="3168650">
                <a:moveTo>
                  <a:pt x="465099" y="0"/>
                </a:moveTo>
                <a:lnTo>
                  <a:pt x="423938" y="0"/>
                </a:lnTo>
                <a:lnTo>
                  <a:pt x="0" y="423938"/>
                </a:lnTo>
                <a:lnTo>
                  <a:pt x="0" y="465112"/>
                </a:lnTo>
                <a:lnTo>
                  <a:pt x="465099" y="0"/>
                </a:lnTo>
                <a:close/>
              </a:path>
              <a:path w="5930265" h="3168650">
                <a:moveTo>
                  <a:pt x="752729" y="0"/>
                </a:moveTo>
                <a:lnTo>
                  <a:pt x="711568" y="0"/>
                </a:lnTo>
                <a:lnTo>
                  <a:pt x="0" y="711568"/>
                </a:lnTo>
                <a:lnTo>
                  <a:pt x="0" y="752729"/>
                </a:lnTo>
                <a:lnTo>
                  <a:pt x="752729" y="0"/>
                </a:lnTo>
                <a:close/>
              </a:path>
              <a:path w="5930265" h="3168650">
                <a:moveTo>
                  <a:pt x="1040345" y="0"/>
                </a:moveTo>
                <a:lnTo>
                  <a:pt x="999185" y="0"/>
                </a:lnTo>
                <a:lnTo>
                  <a:pt x="0" y="999185"/>
                </a:lnTo>
                <a:lnTo>
                  <a:pt x="0" y="1040345"/>
                </a:lnTo>
                <a:lnTo>
                  <a:pt x="1040345" y="0"/>
                </a:lnTo>
                <a:close/>
              </a:path>
              <a:path w="5930265" h="3168650">
                <a:moveTo>
                  <a:pt x="1327962" y="0"/>
                </a:moveTo>
                <a:lnTo>
                  <a:pt x="1286802" y="0"/>
                </a:lnTo>
                <a:lnTo>
                  <a:pt x="0" y="1286802"/>
                </a:lnTo>
                <a:lnTo>
                  <a:pt x="0" y="1327962"/>
                </a:lnTo>
                <a:lnTo>
                  <a:pt x="1327962" y="0"/>
                </a:lnTo>
                <a:close/>
              </a:path>
              <a:path w="5930265" h="3168650">
                <a:moveTo>
                  <a:pt x="1615579" y="0"/>
                </a:moveTo>
                <a:lnTo>
                  <a:pt x="1574419" y="0"/>
                </a:lnTo>
                <a:lnTo>
                  <a:pt x="0" y="1574419"/>
                </a:lnTo>
                <a:lnTo>
                  <a:pt x="0" y="1615592"/>
                </a:lnTo>
                <a:lnTo>
                  <a:pt x="1615579" y="0"/>
                </a:lnTo>
                <a:close/>
              </a:path>
              <a:path w="5930265" h="3168650">
                <a:moveTo>
                  <a:pt x="1903196" y="0"/>
                </a:moveTo>
                <a:lnTo>
                  <a:pt x="1862035" y="0"/>
                </a:lnTo>
                <a:lnTo>
                  <a:pt x="0" y="1862048"/>
                </a:lnTo>
                <a:lnTo>
                  <a:pt x="0" y="1903209"/>
                </a:lnTo>
                <a:lnTo>
                  <a:pt x="1903196" y="0"/>
                </a:lnTo>
                <a:close/>
              </a:path>
              <a:path w="5930265" h="3168650">
                <a:moveTo>
                  <a:pt x="2119211" y="2331389"/>
                </a:moveTo>
                <a:lnTo>
                  <a:pt x="1348803" y="3101810"/>
                </a:lnTo>
                <a:lnTo>
                  <a:pt x="1375016" y="3092310"/>
                </a:lnTo>
                <a:lnTo>
                  <a:pt x="1414462" y="3077311"/>
                </a:lnTo>
                <a:lnTo>
                  <a:pt x="2092007" y="2399766"/>
                </a:lnTo>
                <a:lnTo>
                  <a:pt x="2095017" y="2393810"/>
                </a:lnTo>
                <a:lnTo>
                  <a:pt x="2113699" y="2343010"/>
                </a:lnTo>
                <a:lnTo>
                  <a:pt x="2119211" y="2331389"/>
                </a:lnTo>
                <a:close/>
              </a:path>
              <a:path w="5930265" h="3168650">
                <a:moveTo>
                  <a:pt x="2190813" y="0"/>
                </a:moveTo>
                <a:lnTo>
                  <a:pt x="2149652" y="0"/>
                </a:lnTo>
                <a:lnTo>
                  <a:pt x="0" y="2149665"/>
                </a:lnTo>
                <a:lnTo>
                  <a:pt x="0" y="2190826"/>
                </a:lnTo>
                <a:lnTo>
                  <a:pt x="2190813" y="0"/>
                </a:lnTo>
                <a:close/>
              </a:path>
              <a:path w="5930265" h="3168650">
                <a:moveTo>
                  <a:pt x="2261095" y="1901888"/>
                </a:moveTo>
                <a:lnTo>
                  <a:pt x="994486" y="3168510"/>
                </a:lnTo>
                <a:lnTo>
                  <a:pt x="1035646" y="3168510"/>
                </a:lnTo>
                <a:lnTo>
                  <a:pt x="2246680" y="1957463"/>
                </a:lnTo>
                <a:lnTo>
                  <a:pt x="2255545" y="1923910"/>
                </a:lnTo>
                <a:lnTo>
                  <a:pt x="2261095" y="1901888"/>
                </a:lnTo>
                <a:close/>
              </a:path>
              <a:path w="5930265" h="3168650">
                <a:moveTo>
                  <a:pt x="2331186" y="1544180"/>
                </a:moveTo>
                <a:lnTo>
                  <a:pt x="706856" y="3168510"/>
                </a:lnTo>
                <a:lnTo>
                  <a:pt x="748017" y="3168510"/>
                </a:lnTo>
                <a:lnTo>
                  <a:pt x="2323681" y="1592846"/>
                </a:lnTo>
                <a:lnTo>
                  <a:pt x="2331186" y="1544180"/>
                </a:lnTo>
                <a:close/>
              </a:path>
              <a:path w="5930265" h="3168650">
                <a:moveTo>
                  <a:pt x="2392108" y="1195641"/>
                </a:moveTo>
                <a:lnTo>
                  <a:pt x="454647" y="3133102"/>
                </a:lnTo>
                <a:lnTo>
                  <a:pt x="486943" y="3141967"/>
                </a:lnTo>
                <a:lnTo>
                  <a:pt x="2380577" y="1248321"/>
                </a:lnTo>
                <a:lnTo>
                  <a:pt x="2388959" y="1212710"/>
                </a:lnTo>
                <a:lnTo>
                  <a:pt x="2392108" y="1195641"/>
                </a:lnTo>
                <a:close/>
              </a:path>
              <a:path w="5930265" h="3168650">
                <a:moveTo>
                  <a:pt x="2478430" y="0"/>
                </a:moveTo>
                <a:lnTo>
                  <a:pt x="2437269" y="0"/>
                </a:lnTo>
                <a:lnTo>
                  <a:pt x="0" y="2437282"/>
                </a:lnTo>
                <a:lnTo>
                  <a:pt x="0" y="2478443"/>
                </a:lnTo>
                <a:lnTo>
                  <a:pt x="2478430" y="0"/>
                </a:lnTo>
                <a:close/>
              </a:path>
              <a:path w="5930265" h="3168650">
                <a:moveTo>
                  <a:pt x="2504084" y="796036"/>
                </a:moveTo>
                <a:lnTo>
                  <a:pt x="216776" y="3083356"/>
                </a:lnTo>
                <a:lnTo>
                  <a:pt x="249453" y="3091840"/>
                </a:lnTo>
                <a:lnTo>
                  <a:pt x="2479979" y="861314"/>
                </a:lnTo>
                <a:lnTo>
                  <a:pt x="2481554" y="857110"/>
                </a:lnTo>
                <a:lnTo>
                  <a:pt x="2496756" y="819010"/>
                </a:lnTo>
                <a:lnTo>
                  <a:pt x="2504084" y="796036"/>
                </a:lnTo>
                <a:close/>
              </a:path>
              <a:path w="5930265" h="3168650">
                <a:moveTo>
                  <a:pt x="2766060" y="0"/>
                </a:moveTo>
                <a:lnTo>
                  <a:pt x="2724886" y="0"/>
                </a:lnTo>
                <a:lnTo>
                  <a:pt x="0" y="2724899"/>
                </a:lnTo>
                <a:lnTo>
                  <a:pt x="0" y="2766060"/>
                </a:lnTo>
                <a:lnTo>
                  <a:pt x="2766060" y="0"/>
                </a:lnTo>
                <a:close/>
              </a:path>
              <a:path w="5930265" h="3168650">
                <a:moveTo>
                  <a:pt x="3053677" y="0"/>
                </a:moveTo>
                <a:lnTo>
                  <a:pt x="3012516" y="0"/>
                </a:lnTo>
                <a:lnTo>
                  <a:pt x="0" y="3012516"/>
                </a:lnTo>
                <a:lnTo>
                  <a:pt x="0" y="3026524"/>
                </a:lnTo>
                <a:lnTo>
                  <a:pt x="4622" y="3028810"/>
                </a:lnTo>
                <a:lnTo>
                  <a:pt x="20828" y="3032836"/>
                </a:lnTo>
                <a:lnTo>
                  <a:pt x="3053677" y="0"/>
                </a:lnTo>
                <a:close/>
              </a:path>
              <a:path w="5930265" h="3168650">
                <a:moveTo>
                  <a:pt x="3341293" y="0"/>
                </a:moveTo>
                <a:lnTo>
                  <a:pt x="3300133" y="0"/>
                </a:lnTo>
                <a:lnTo>
                  <a:pt x="3073577" y="226555"/>
                </a:lnTo>
                <a:lnTo>
                  <a:pt x="3106369" y="209410"/>
                </a:lnTo>
                <a:lnTo>
                  <a:pt x="3140367" y="200926"/>
                </a:lnTo>
                <a:lnTo>
                  <a:pt x="3341293" y="0"/>
                </a:lnTo>
                <a:close/>
              </a:path>
              <a:path w="5930265" h="3168650">
                <a:moveTo>
                  <a:pt x="3628910" y="0"/>
                </a:moveTo>
                <a:lnTo>
                  <a:pt x="3587750" y="0"/>
                </a:lnTo>
                <a:lnTo>
                  <a:pt x="3441839" y="145910"/>
                </a:lnTo>
                <a:lnTo>
                  <a:pt x="3483000" y="145910"/>
                </a:lnTo>
                <a:lnTo>
                  <a:pt x="3628910" y="0"/>
                </a:lnTo>
                <a:close/>
              </a:path>
              <a:path w="5930265" h="3168650">
                <a:moveTo>
                  <a:pt x="3916527" y="0"/>
                </a:moveTo>
                <a:lnTo>
                  <a:pt x="3875367" y="0"/>
                </a:lnTo>
                <a:lnTo>
                  <a:pt x="3704056" y="171310"/>
                </a:lnTo>
                <a:lnTo>
                  <a:pt x="3719880" y="171310"/>
                </a:lnTo>
                <a:lnTo>
                  <a:pt x="3739718" y="176809"/>
                </a:lnTo>
                <a:lnTo>
                  <a:pt x="3916527" y="0"/>
                </a:lnTo>
                <a:close/>
              </a:path>
              <a:path w="5930265" h="3168650">
                <a:moveTo>
                  <a:pt x="4204144" y="0"/>
                </a:moveTo>
                <a:lnTo>
                  <a:pt x="4162983" y="0"/>
                </a:lnTo>
                <a:lnTo>
                  <a:pt x="3942537" y="220446"/>
                </a:lnTo>
                <a:lnTo>
                  <a:pt x="3974744" y="229412"/>
                </a:lnTo>
                <a:lnTo>
                  <a:pt x="4204144" y="0"/>
                </a:lnTo>
                <a:close/>
              </a:path>
              <a:path w="5930265" h="3168650">
                <a:moveTo>
                  <a:pt x="4491761" y="0"/>
                </a:moveTo>
                <a:lnTo>
                  <a:pt x="4450600" y="0"/>
                </a:lnTo>
                <a:lnTo>
                  <a:pt x="4157624" y="292976"/>
                </a:lnTo>
                <a:lnTo>
                  <a:pt x="4189844" y="301929"/>
                </a:lnTo>
                <a:lnTo>
                  <a:pt x="4491761" y="0"/>
                </a:lnTo>
                <a:close/>
              </a:path>
              <a:path w="5930265" h="3168650">
                <a:moveTo>
                  <a:pt x="4779378" y="0"/>
                </a:moveTo>
                <a:lnTo>
                  <a:pt x="4738217" y="0"/>
                </a:lnTo>
                <a:lnTo>
                  <a:pt x="4382706" y="355511"/>
                </a:lnTo>
                <a:lnTo>
                  <a:pt x="4414926" y="364464"/>
                </a:lnTo>
                <a:lnTo>
                  <a:pt x="4779378" y="0"/>
                </a:lnTo>
                <a:close/>
              </a:path>
              <a:path w="5930265" h="3168650">
                <a:moveTo>
                  <a:pt x="5067008" y="0"/>
                </a:moveTo>
                <a:lnTo>
                  <a:pt x="5025847" y="0"/>
                </a:lnTo>
                <a:lnTo>
                  <a:pt x="4607788" y="418045"/>
                </a:lnTo>
                <a:lnTo>
                  <a:pt x="4639996" y="426999"/>
                </a:lnTo>
                <a:lnTo>
                  <a:pt x="5067008" y="0"/>
                </a:lnTo>
                <a:close/>
              </a:path>
              <a:path w="5930265" h="3168650">
                <a:moveTo>
                  <a:pt x="5354625" y="0"/>
                </a:moveTo>
                <a:lnTo>
                  <a:pt x="5313464" y="0"/>
                </a:lnTo>
                <a:lnTo>
                  <a:pt x="4853114" y="460349"/>
                </a:lnTo>
                <a:lnTo>
                  <a:pt x="4864252" y="463410"/>
                </a:lnTo>
                <a:lnTo>
                  <a:pt x="4891214" y="463410"/>
                </a:lnTo>
                <a:lnTo>
                  <a:pt x="5354625" y="0"/>
                </a:lnTo>
                <a:close/>
              </a:path>
              <a:path w="5930265" h="3168650">
                <a:moveTo>
                  <a:pt x="5642241" y="0"/>
                </a:moveTo>
                <a:lnTo>
                  <a:pt x="5601081" y="0"/>
                </a:lnTo>
                <a:lnTo>
                  <a:pt x="5150370" y="450710"/>
                </a:lnTo>
                <a:lnTo>
                  <a:pt x="5151958" y="450710"/>
                </a:lnTo>
                <a:lnTo>
                  <a:pt x="5198605" y="438010"/>
                </a:lnTo>
                <a:lnTo>
                  <a:pt x="5204231" y="438010"/>
                </a:lnTo>
                <a:lnTo>
                  <a:pt x="5642241" y="0"/>
                </a:lnTo>
                <a:close/>
              </a:path>
              <a:path w="5930265" h="3168650">
                <a:moveTo>
                  <a:pt x="5929858" y="0"/>
                </a:moveTo>
                <a:lnTo>
                  <a:pt x="5888698" y="0"/>
                </a:lnTo>
                <a:lnTo>
                  <a:pt x="5538546" y="350151"/>
                </a:lnTo>
                <a:lnTo>
                  <a:pt x="5541823" y="349110"/>
                </a:lnTo>
                <a:lnTo>
                  <a:pt x="5580939" y="323710"/>
                </a:lnTo>
                <a:lnTo>
                  <a:pt x="5618899" y="310959"/>
                </a:lnTo>
                <a:lnTo>
                  <a:pt x="5929858" y="0"/>
                </a:lnTo>
                <a:close/>
              </a:path>
            </a:pathLst>
          </a:custGeom>
          <a:solidFill>
            <a:srgbClr val="FFFFFF">
              <a:alpha val="59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7" name="bg object 47"/>
          <p:cNvSpPr/>
          <p:nvPr/>
        </p:nvSpPr>
        <p:spPr>
          <a:xfrm>
            <a:off x="0" y="4764893"/>
            <a:ext cx="4034605" cy="2092826"/>
          </a:xfrm>
          <a:custGeom>
            <a:avLst/>
            <a:gdLst/>
            <a:ahLst/>
            <a:cxnLst/>
            <a:rect l="l" t="t" r="r" b="b"/>
            <a:pathLst>
              <a:path w="6652895" h="3451225">
                <a:moveTo>
                  <a:pt x="64655" y="965847"/>
                </a:moveTo>
                <a:lnTo>
                  <a:pt x="44043" y="959866"/>
                </a:lnTo>
                <a:lnTo>
                  <a:pt x="32359" y="956983"/>
                </a:lnTo>
                <a:lnTo>
                  <a:pt x="0" y="989342"/>
                </a:lnTo>
                <a:lnTo>
                  <a:pt x="0" y="1030516"/>
                </a:lnTo>
                <a:lnTo>
                  <a:pt x="64655" y="965847"/>
                </a:lnTo>
                <a:close/>
              </a:path>
              <a:path w="6652895" h="3451225">
                <a:moveTo>
                  <a:pt x="269328" y="1048804"/>
                </a:moveTo>
                <a:lnTo>
                  <a:pt x="257924" y="1042530"/>
                </a:lnTo>
                <a:lnTo>
                  <a:pt x="242163" y="1034796"/>
                </a:lnTo>
                <a:lnTo>
                  <a:pt x="0" y="1276959"/>
                </a:lnTo>
                <a:lnTo>
                  <a:pt x="0" y="1318133"/>
                </a:lnTo>
                <a:lnTo>
                  <a:pt x="269328" y="1048804"/>
                </a:lnTo>
                <a:close/>
              </a:path>
              <a:path w="6652895" h="3451225">
                <a:moveTo>
                  <a:pt x="441147" y="1164590"/>
                </a:moveTo>
                <a:lnTo>
                  <a:pt x="420128" y="1147292"/>
                </a:lnTo>
                <a:lnTo>
                  <a:pt x="418503" y="1146073"/>
                </a:lnTo>
                <a:lnTo>
                  <a:pt x="0" y="1564589"/>
                </a:lnTo>
                <a:lnTo>
                  <a:pt x="0" y="1605749"/>
                </a:lnTo>
                <a:lnTo>
                  <a:pt x="441147" y="1164590"/>
                </a:lnTo>
                <a:close/>
              </a:path>
              <a:path w="6652895" h="3451225">
                <a:moveTo>
                  <a:pt x="586079" y="1307274"/>
                </a:moveTo>
                <a:lnTo>
                  <a:pt x="572935" y="1291767"/>
                </a:lnTo>
                <a:lnTo>
                  <a:pt x="566915" y="1285278"/>
                </a:lnTo>
                <a:lnTo>
                  <a:pt x="0" y="1852206"/>
                </a:lnTo>
                <a:lnTo>
                  <a:pt x="0" y="1893366"/>
                </a:lnTo>
                <a:lnTo>
                  <a:pt x="586079" y="1307274"/>
                </a:lnTo>
                <a:close/>
              </a:path>
              <a:path w="6652895" h="3451225">
                <a:moveTo>
                  <a:pt x="703681" y="1477289"/>
                </a:moveTo>
                <a:lnTo>
                  <a:pt x="688797" y="1451013"/>
                </a:lnTo>
                <a:lnTo>
                  <a:pt x="0" y="2139823"/>
                </a:lnTo>
                <a:lnTo>
                  <a:pt x="0" y="2180983"/>
                </a:lnTo>
                <a:lnTo>
                  <a:pt x="703681" y="1477289"/>
                </a:lnTo>
                <a:close/>
              </a:path>
              <a:path w="6652895" h="3451225">
                <a:moveTo>
                  <a:pt x="704773" y="2585516"/>
                </a:moveTo>
                <a:lnTo>
                  <a:pt x="123888" y="3166402"/>
                </a:lnTo>
                <a:lnTo>
                  <a:pt x="137515" y="3157931"/>
                </a:lnTo>
                <a:lnTo>
                  <a:pt x="181940" y="3128861"/>
                </a:lnTo>
                <a:lnTo>
                  <a:pt x="225539" y="3098838"/>
                </a:lnTo>
                <a:lnTo>
                  <a:pt x="640791" y="2690660"/>
                </a:lnTo>
                <a:lnTo>
                  <a:pt x="679589" y="2630309"/>
                </a:lnTo>
                <a:lnTo>
                  <a:pt x="703046" y="2588907"/>
                </a:lnTo>
                <a:lnTo>
                  <a:pt x="704773" y="2585516"/>
                </a:lnTo>
                <a:close/>
              </a:path>
              <a:path w="6652895" h="3451225">
                <a:moveTo>
                  <a:pt x="789482" y="1679117"/>
                </a:moveTo>
                <a:lnTo>
                  <a:pt x="784364" y="1662353"/>
                </a:lnTo>
                <a:lnTo>
                  <a:pt x="779335" y="1648104"/>
                </a:lnTo>
                <a:lnTo>
                  <a:pt x="0" y="2427440"/>
                </a:lnTo>
                <a:lnTo>
                  <a:pt x="0" y="2468600"/>
                </a:lnTo>
                <a:lnTo>
                  <a:pt x="789482" y="1679117"/>
                </a:lnTo>
                <a:close/>
              </a:path>
              <a:path w="6652895" h="3451225">
                <a:moveTo>
                  <a:pt x="833818" y="2168855"/>
                </a:moveTo>
                <a:lnTo>
                  <a:pt x="0" y="3002673"/>
                </a:lnTo>
                <a:lnTo>
                  <a:pt x="0" y="3043847"/>
                </a:lnTo>
                <a:lnTo>
                  <a:pt x="827278" y="2216556"/>
                </a:lnTo>
                <a:lnTo>
                  <a:pt x="832612" y="2180171"/>
                </a:lnTo>
                <a:lnTo>
                  <a:pt x="833818" y="2168855"/>
                </a:lnTo>
                <a:close/>
              </a:path>
              <a:path w="6652895" h="3451225">
                <a:moveTo>
                  <a:pt x="837006" y="1919211"/>
                </a:moveTo>
                <a:lnTo>
                  <a:pt x="834720" y="1894357"/>
                </a:lnTo>
                <a:lnTo>
                  <a:pt x="833069" y="1881974"/>
                </a:lnTo>
                <a:lnTo>
                  <a:pt x="0" y="2715056"/>
                </a:lnTo>
                <a:lnTo>
                  <a:pt x="0" y="2756217"/>
                </a:lnTo>
                <a:lnTo>
                  <a:pt x="837006" y="1919211"/>
                </a:lnTo>
                <a:close/>
              </a:path>
              <a:path w="6652895" h="3451225">
                <a:moveTo>
                  <a:pt x="4680153" y="194576"/>
                </a:moveTo>
                <a:lnTo>
                  <a:pt x="4621936" y="222237"/>
                </a:lnTo>
                <a:lnTo>
                  <a:pt x="3048939" y="1784629"/>
                </a:lnTo>
                <a:lnTo>
                  <a:pt x="3022523" y="1827237"/>
                </a:lnTo>
                <a:lnTo>
                  <a:pt x="2996095" y="1870608"/>
                </a:lnTo>
                <a:lnTo>
                  <a:pt x="2984093" y="1890636"/>
                </a:lnTo>
                <a:lnTo>
                  <a:pt x="4680153" y="194576"/>
                </a:lnTo>
                <a:close/>
              </a:path>
              <a:path w="6652895" h="3451225">
                <a:moveTo>
                  <a:pt x="5116881" y="45466"/>
                </a:moveTo>
                <a:lnTo>
                  <a:pt x="5062855" y="58331"/>
                </a:lnTo>
                <a:lnTo>
                  <a:pt x="2691079" y="2430107"/>
                </a:lnTo>
                <a:lnTo>
                  <a:pt x="2655887" y="2502560"/>
                </a:lnTo>
                <a:lnTo>
                  <a:pt x="2652357" y="2510002"/>
                </a:lnTo>
                <a:lnTo>
                  <a:pt x="5116881" y="45466"/>
                </a:lnTo>
                <a:close/>
              </a:path>
              <a:path w="6652895" h="3451225">
                <a:moveTo>
                  <a:pt x="5449976" y="0"/>
                </a:moveTo>
                <a:lnTo>
                  <a:pt x="5406136" y="2667"/>
                </a:lnTo>
                <a:lnTo>
                  <a:pt x="2457640" y="2951162"/>
                </a:lnTo>
                <a:lnTo>
                  <a:pt x="2429954" y="3020009"/>
                </a:lnTo>
                <a:lnTo>
                  <a:pt x="5449976" y="0"/>
                </a:lnTo>
                <a:close/>
              </a:path>
              <a:path w="6652895" h="3451225">
                <a:moveTo>
                  <a:pt x="5731967" y="5613"/>
                </a:moveTo>
                <a:lnTo>
                  <a:pt x="5720512" y="4584"/>
                </a:lnTo>
                <a:lnTo>
                  <a:pt x="5693410" y="3009"/>
                </a:lnTo>
                <a:lnTo>
                  <a:pt x="2286609" y="3409810"/>
                </a:lnTo>
                <a:lnTo>
                  <a:pt x="2272754" y="3450894"/>
                </a:lnTo>
                <a:lnTo>
                  <a:pt x="2286685" y="3450894"/>
                </a:lnTo>
                <a:lnTo>
                  <a:pt x="5731967" y="5613"/>
                </a:lnTo>
                <a:close/>
              </a:path>
              <a:path w="6652895" h="3451225">
                <a:moveTo>
                  <a:pt x="5799582" y="3389426"/>
                </a:moveTo>
                <a:lnTo>
                  <a:pt x="5796559" y="3355911"/>
                </a:lnTo>
                <a:lnTo>
                  <a:pt x="5796305" y="3351542"/>
                </a:lnTo>
                <a:lnTo>
                  <a:pt x="5696940" y="3450894"/>
                </a:lnTo>
                <a:lnTo>
                  <a:pt x="5738114" y="3450894"/>
                </a:lnTo>
                <a:lnTo>
                  <a:pt x="5799582" y="3389426"/>
                </a:lnTo>
                <a:close/>
              </a:path>
              <a:path w="6652895" h="3451225">
                <a:moveTo>
                  <a:pt x="5805284" y="3054934"/>
                </a:moveTo>
                <a:lnTo>
                  <a:pt x="5409323" y="3450894"/>
                </a:lnTo>
                <a:lnTo>
                  <a:pt x="5450497" y="3450894"/>
                </a:lnTo>
                <a:lnTo>
                  <a:pt x="5800191" y="3101200"/>
                </a:lnTo>
                <a:lnTo>
                  <a:pt x="5803049" y="3072434"/>
                </a:lnTo>
                <a:lnTo>
                  <a:pt x="5805284" y="3054934"/>
                </a:lnTo>
                <a:close/>
              </a:path>
              <a:path w="6652895" h="3451225">
                <a:moveTo>
                  <a:pt x="5888583" y="2684018"/>
                </a:moveTo>
                <a:lnTo>
                  <a:pt x="5121707" y="3450894"/>
                </a:lnTo>
                <a:lnTo>
                  <a:pt x="5162867" y="3450894"/>
                </a:lnTo>
                <a:lnTo>
                  <a:pt x="5870626" y="2743149"/>
                </a:lnTo>
                <a:lnTo>
                  <a:pt x="5884062" y="2698204"/>
                </a:lnTo>
                <a:lnTo>
                  <a:pt x="5888583" y="2684018"/>
                </a:lnTo>
                <a:close/>
              </a:path>
              <a:path w="6652895" h="3451225">
                <a:moveTo>
                  <a:pt x="5980188" y="45008"/>
                </a:moveTo>
                <a:lnTo>
                  <a:pt x="5946737" y="37312"/>
                </a:lnTo>
                <a:lnTo>
                  <a:pt x="2533142" y="3450894"/>
                </a:lnTo>
                <a:lnTo>
                  <a:pt x="2574302" y="3450894"/>
                </a:lnTo>
                <a:lnTo>
                  <a:pt x="5980188" y="45008"/>
                </a:lnTo>
                <a:close/>
              </a:path>
              <a:path w="6652895" h="3451225">
                <a:moveTo>
                  <a:pt x="6082995" y="2202002"/>
                </a:moveTo>
                <a:lnTo>
                  <a:pt x="4834090" y="3450894"/>
                </a:lnTo>
                <a:lnTo>
                  <a:pt x="4875250" y="3450894"/>
                </a:lnTo>
                <a:lnTo>
                  <a:pt x="6047206" y="2278951"/>
                </a:lnTo>
                <a:lnTo>
                  <a:pt x="6066498" y="2237028"/>
                </a:lnTo>
                <a:lnTo>
                  <a:pt x="6082995" y="2202002"/>
                </a:lnTo>
                <a:close/>
              </a:path>
              <a:path w="6652895" h="3451225">
                <a:moveTo>
                  <a:pt x="6192558" y="120269"/>
                </a:moveTo>
                <a:lnTo>
                  <a:pt x="6164313" y="107340"/>
                </a:lnTo>
                <a:lnTo>
                  <a:pt x="2820759" y="3450894"/>
                </a:lnTo>
                <a:lnTo>
                  <a:pt x="2861919" y="3450894"/>
                </a:lnTo>
                <a:lnTo>
                  <a:pt x="6192558" y="120269"/>
                </a:lnTo>
                <a:close/>
              </a:path>
              <a:path w="6652895" h="3451225">
                <a:moveTo>
                  <a:pt x="6369088" y="231343"/>
                </a:moveTo>
                <a:lnTo>
                  <a:pt x="6368466" y="230809"/>
                </a:lnTo>
                <a:lnTo>
                  <a:pt x="6345809" y="213474"/>
                </a:lnTo>
                <a:lnTo>
                  <a:pt x="3108375" y="3450894"/>
                </a:lnTo>
                <a:lnTo>
                  <a:pt x="3149536" y="3450894"/>
                </a:lnTo>
                <a:lnTo>
                  <a:pt x="6369088" y="231343"/>
                </a:lnTo>
                <a:close/>
              </a:path>
              <a:path w="6652895" h="3451225">
                <a:moveTo>
                  <a:pt x="6379959" y="1617408"/>
                </a:moveTo>
                <a:lnTo>
                  <a:pt x="4546473" y="3450894"/>
                </a:lnTo>
                <a:lnTo>
                  <a:pt x="4587633" y="3450894"/>
                </a:lnTo>
                <a:lnTo>
                  <a:pt x="6335941" y="1702600"/>
                </a:lnTo>
                <a:lnTo>
                  <a:pt x="6363271" y="1649869"/>
                </a:lnTo>
                <a:lnTo>
                  <a:pt x="6379959" y="1617408"/>
                </a:lnTo>
                <a:close/>
              </a:path>
              <a:path w="6652895" h="3451225">
                <a:moveTo>
                  <a:pt x="6509169" y="378904"/>
                </a:moveTo>
                <a:lnTo>
                  <a:pt x="6501968" y="368808"/>
                </a:lnTo>
                <a:lnTo>
                  <a:pt x="6491300" y="355587"/>
                </a:lnTo>
                <a:lnTo>
                  <a:pt x="3395992" y="3450894"/>
                </a:lnTo>
                <a:lnTo>
                  <a:pt x="3437166" y="3450894"/>
                </a:lnTo>
                <a:lnTo>
                  <a:pt x="6509169" y="378904"/>
                </a:lnTo>
                <a:close/>
              </a:path>
              <a:path w="6652895" h="3451225">
                <a:moveTo>
                  <a:pt x="6607708" y="567969"/>
                </a:moveTo>
                <a:lnTo>
                  <a:pt x="6599491" y="544423"/>
                </a:lnTo>
                <a:lnTo>
                  <a:pt x="6596685" y="537832"/>
                </a:lnTo>
                <a:lnTo>
                  <a:pt x="3683609" y="3450894"/>
                </a:lnTo>
                <a:lnTo>
                  <a:pt x="3724783" y="3450894"/>
                </a:lnTo>
                <a:lnTo>
                  <a:pt x="6607708" y="567969"/>
                </a:lnTo>
                <a:close/>
              </a:path>
              <a:path w="6652895" h="3451225">
                <a:moveTo>
                  <a:pt x="6617932" y="1091819"/>
                </a:moveTo>
                <a:lnTo>
                  <a:pt x="4258856" y="3450894"/>
                </a:lnTo>
                <a:lnTo>
                  <a:pt x="4300017" y="3450894"/>
                </a:lnTo>
                <a:lnTo>
                  <a:pt x="6598653" y="1152258"/>
                </a:lnTo>
                <a:lnTo>
                  <a:pt x="6609486" y="1120978"/>
                </a:lnTo>
                <a:lnTo>
                  <a:pt x="6617932" y="1091819"/>
                </a:lnTo>
                <a:close/>
              </a:path>
              <a:path w="6652895" h="3451225">
                <a:moveTo>
                  <a:pt x="6652387" y="810907"/>
                </a:moveTo>
                <a:lnTo>
                  <a:pt x="6651587" y="786815"/>
                </a:lnTo>
                <a:lnTo>
                  <a:pt x="6650241" y="771893"/>
                </a:lnTo>
                <a:lnTo>
                  <a:pt x="3971226" y="3450894"/>
                </a:lnTo>
                <a:lnTo>
                  <a:pt x="4012400" y="3450894"/>
                </a:lnTo>
                <a:lnTo>
                  <a:pt x="6652387" y="8109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8" name="bg object 48"/>
          <p:cNvSpPr/>
          <p:nvPr/>
        </p:nvSpPr>
        <p:spPr>
          <a:xfrm>
            <a:off x="10293160" y="3"/>
            <a:ext cx="1898887" cy="2795184"/>
          </a:xfrm>
          <a:custGeom>
            <a:avLst/>
            <a:gdLst/>
            <a:ahLst/>
            <a:cxnLst/>
            <a:rect l="l" t="t" r="r" b="b"/>
            <a:pathLst>
              <a:path w="3131184" h="4609465">
                <a:moveTo>
                  <a:pt x="917638" y="470319"/>
                </a:moveTo>
                <a:lnTo>
                  <a:pt x="845197" y="503593"/>
                </a:lnTo>
                <a:lnTo>
                  <a:pt x="71678" y="1275105"/>
                </a:lnTo>
                <a:lnTo>
                  <a:pt x="52819" y="1335138"/>
                </a:lnTo>
                <a:lnTo>
                  <a:pt x="917638" y="470319"/>
                </a:lnTo>
                <a:close/>
              </a:path>
              <a:path w="3131184" h="4609465">
                <a:moveTo>
                  <a:pt x="1406258" y="269316"/>
                </a:moveTo>
                <a:lnTo>
                  <a:pt x="1395984" y="274993"/>
                </a:lnTo>
                <a:lnTo>
                  <a:pt x="1345565" y="288836"/>
                </a:lnTo>
                <a:lnTo>
                  <a:pt x="190" y="1634223"/>
                </a:lnTo>
                <a:lnTo>
                  <a:pt x="0" y="1671993"/>
                </a:lnTo>
                <a:lnTo>
                  <a:pt x="190" y="1675384"/>
                </a:lnTo>
                <a:lnTo>
                  <a:pt x="1406258" y="269316"/>
                </a:lnTo>
                <a:close/>
              </a:path>
              <a:path w="3131184" h="4609465">
                <a:moveTo>
                  <a:pt x="1842820" y="120383"/>
                </a:moveTo>
                <a:lnTo>
                  <a:pt x="1795119" y="135293"/>
                </a:lnTo>
                <a:lnTo>
                  <a:pt x="1783194" y="138823"/>
                </a:lnTo>
                <a:lnTo>
                  <a:pt x="37909" y="1884121"/>
                </a:lnTo>
                <a:lnTo>
                  <a:pt x="43167" y="1900593"/>
                </a:lnTo>
                <a:lnTo>
                  <a:pt x="48387" y="1914804"/>
                </a:lnTo>
                <a:lnTo>
                  <a:pt x="1842820" y="120383"/>
                </a:lnTo>
                <a:close/>
              </a:path>
              <a:path w="3131184" h="4609465">
                <a:moveTo>
                  <a:pt x="2237105" y="13716"/>
                </a:moveTo>
                <a:lnTo>
                  <a:pt x="2179256" y="30391"/>
                </a:lnTo>
                <a:lnTo>
                  <a:pt x="142722" y="2066912"/>
                </a:lnTo>
                <a:lnTo>
                  <a:pt x="152819" y="2078393"/>
                </a:lnTo>
                <a:lnTo>
                  <a:pt x="162306" y="2088502"/>
                </a:lnTo>
                <a:lnTo>
                  <a:pt x="2237105" y="13716"/>
                </a:lnTo>
                <a:close/>
              </a:path>
              <a:path w="3131184" h="4609465">
                <a:moveTo>
                  <a:pt x="2538425" y="0"/>
                </a:moveTo>
                <a:lnTo>
                  <a:pt x="2497264" y="0"/>
                </a:lnTo>
                <a:lnTo>
                  <a:pt x="295948" y="2201303"/>
                </a:lnTo>
                <a:lnTo>
                  <a:pt x="316026" y="2218093"/>
                </a:lnTo>
                <a:lnTo>
                  <a:pt x="319100" y="2219337"/>
                </a:lnTo>
                <a:lnTo>
                  <a:pt x="2538425" y="0"/>
                </a:lnTo>
                <a:close/>
              </a:path>
              <a:path w="3131184" h="4609465">
                <a:moveTo>
                  <a:pt x="2826054" y="0"/>
                </a:moveTo>
                <a:lnTo>
                  <a:pt x="2784881" y="0"/>
                </a:lnTo>
                <a:lnTo>
                  <a:pt x="488861" y="2296020"/>
                </a:lnTo>
                <a:lnTo>
                  <a:pt x="519264" y="2306790"/>
                </a:lnTo>
                <a:lnTo>
                  <a:pt x="2826054" y="0"/>
                </a:lnTo>
                <a:close/>
              </a:path>
              <a:path w="3131184" h="4609465">
                <a:moveTo>
                  <a:pt x="3113671" y="0"/>
                </a:moveTo>
                <a:lnTo>
                  <a:pt x="3072498" y="0"/>
                </a:lnTo>
                <a:lnTo>
                  <a:pt x="704481" y="2368016"/>
                </a:lnTo>
                <a:lnTo>
                  <a:pt x="735571" y="2378100"/>
                </a:lnTo>
                <a:lnTo>
                  <a:pt x="3113671" y="0"/>
                </a:lnTo>
                <a:close/>
              </a:path>
              <a:path w="3131184" h="4609465">
                <a:moveTo>
                  <a:pt x="3131096" y="4255681"/>
                </a:moveTo>
                <a:lnTo>
                  <a:pt x="3088754" y="4298023"/>
                </a:lnTo>
                <a:lnTo>
                  <a:pt x="3088906" y="4313593"/>
                </a:lnTo>
                <a:lnTo>
                  <a:pt x="3089313" y="4338625"/>
                </a:lnTo>
                <a:lnTo>
                  <a:pt x="3131096" y="4296842"/>
                </a:lnTo>
                <a:lnTo>
                  <a:pt x="3131096" y="4255681"/>
                </a:lnTo>
                <a:close/>
              </a:path>
              <a:path w="3131184" h="4609465">
                <a:moveTo>
                  <a:pt x="3131096" y="3968064"/>
                </a:moveTo>
                <a:lnTo>
                  <a:pt x="3092793" y="4006367"/>
                </a:lnTo>
                <a:lnTo>
                  <a:pt x="3092031" y="4034193"/>
                </a:lnTo>
                <a:lnTo>
                  <a:pt x="3091675" y="4048645"/>
                </a:lnTo>
                <a:lnTo>
                  <a:pt x="3131096" y="4009225"/>
                </a:lnTo>
                <a:lnTo>
                  <a:pt x="3131096" y="3968064"/>
                </a:lnTo>
                <a:close/>
              </a:path>
              <a:path w="3131184" h="4609465">
                <a:moveTo>
                  <a:pt x="3131096" y="2817584"/>
                </a:moveTo>
                <a:lnTo>
                  <a:pt x="2944304" y="3004388"/>
                </a:lnTo>
                <a:lnTo>
                  <a:pt x="2944914" y="3005493"/>
                </a:lnTo>
                <a:lnTo>
                  <a:pt x="2962160" y="3027692"/>
                </a:lnTo>
                <a:lnTo>
                  <a:pt x="3131096" y="2858744"/>
                </a:lnTo>
                <a:lnTo>
                  <a:pt x="3131096" y="2817584"/>
                </a:lnTo>
                <a:close/>
              </a:path>
              <a:path w="3131184" h="4609465">
                <a:moveTo>
                  <a:pt x="3131096" y="2242350"/>
                </a:moveTo>
                <a:lnTo>
                  <a:pt x="2648356" y="2725089"/>
                </a:lnTo>
                <a:lnTo>
                  <a:pt x="2649690" y="2726093"/>
                </a:lnTo>
                <a:lnTo>
                  <a:pt x="2677591" y="2737015"/>
                </a:lnTo>
                <a:lnTo>
                  <a:pt x="3131096" y="2283510"/>
                </a:lnTo>
                <a:lnTo>
                  <a:pt x="3131096" y="2242350"/>
                </a:lnTo>
                <a:close/>
              </a:path>
              <a:path w="3131184" h="4609465">
                <a:moveTo>
                  <a:pt x="3131096" y="1954733"/>
                </a:moveTo>
                <a:lnTo>
                  <a:pt x="2454351" y="2631490"/>
                </a:lnTo>
                <a:lnTo>
                  <a:pt x="2485212" y="2641790"/>
                </a:lnTo>
                <a:lnTo>
                  <a:pt x="3131096" y="1995893"/>
                </a:lnTo>
                <a:lnTo>
                  <a:pt x="3131096" y="1954733"/>
                </a:lnTo>
                <a:close/>
              </a:path>
              <a:path w="3131184" h="4609465">
                <a:moveTo>
                  <a:pt x="3131096" y="1379486"/>
                </a:moveTo>
                <a:lnTo>
                  <a:pt x="1987702" y="2522893"/>
                </a:lnTo>
                <a:lnTo>
                  <a:pt x="1998192" y="2522893"/>
                </a:lnTo>
                <a:lnTo>
                  <a:pt x="2022335" y="2529421"/>
                </a:lnTo>
                <a:lnTo>
                  <a:pt x="3131096" y="1420660"/>
                </a:lnTo>
                <a:lnTo>
                  <a:pt x="3131096" y="1379486"/>
                </a:lnTo>
                <a:close/>
              </a:path>
              <a:path w="3131184" h="4609465">
                <a:moveTo>
                  <a:pt x="3131096" y="1091869"/>
                </a:moveTo>
                <a:lnTo>
                  <a:pt x="1725485" y="2497493"/>
                </a:lnTo>
                <a:lnTo>
                  <a:pt x="1766646" y="2497493"/>
                </a:lnTo>
                <a:lnTo>
                  <a:pt x="3131096" y="1133043"/>
                </a:lnTo>
                <a:lnTo>
                  <a:pt x="3131096" y="1091869"/>
                </a:lnTo>
                <a:close/>
              </a:path>
              <a:path w="3131184" h="4609465">
                <a:moveTo>
                  <a:pt x="3131096" y="804252"/>
                </a:moveTo>
                <a:lnTo>
                  <a:pt x="1463255" y="2472093"/>
                </a:lnTo>
                <a:lnTo>
                  <a:pt x="1504429" y="2472093"/>
                </a:lnTo>
                <a:lnTo>
                  <a:pt x="3131096" y="845426"/>
                </a:lnTo>
                <a:lnTo>
                  <a:pt x="3131096" y="804252"/>
                </a:lnTo>
                <a:close/>
              </a:path>
              <a:path w="3131184" h="4609465">
                <a:moveTo>
                  <a:pt x="3131096" y="516636"/>
                </a:moveTo>
                <a:lnTo>
                  <a:pt x="1201039" y="2446693"/>
                </a:lnTo>
                <a:lnTo>
                  <a:pt x="1242212" y="2446693"/>
                </a:lnTo>
                <a:lnTo>
                  <a:pt x="3131096" y="557809"/>
                </a:lnTo>
                <a:lnTo>
                  <a:pt x="3131096" y="516636"/>
                </a:lnTo>
                <a:close/>
              </a:path>
              <a:path w="3131184" h="4609465">
                <a:moveTo>
                  <a:pt x="3131096" y="229019"/>
                </a:moveTo>
                <a:lnTo>
                  <a:pt x="942848" y="2417267"/>
                </a:lnTo>
                <a:lnTo>
                  <a:pt x="955979" y="2421293"/>
                </a:lnTo>
                <a:lnTo>
                  <a:pt x="979995" y="2421293"/>
                </a:lnTo>
                <a:lnTo>
                  <a:pt x="3131096" y="270179"/>
                </a:lnTo>
                <a:lnTo>
                  <a:pt x="3131096" y="229019"/>
                </a:lnTo>
                <a:close/>
              </a:path>
              <a:path w="3131184" h="4609465">
                <a:moveTo>
                  <a:pt x="3131108" y="4543298"/>
                </a:moveTo>
                <a:lnTo>
                  <a:pt x="3103168" y="4571225"/>
                </a:lnTo>
                <a:lnTo>
                  <a:pt x="3106686" y="4608881"/>
                </a:lnTo>
                <a:lnTo>
                  <a:pt x="3131108" y="4584458"/>
                </a:lnTo>
                <a:lnTo>
                  <a:pt x="3131108" y="4543298"/>
                </a:lnTo>
                <a:close/>
              </a:path>
              <a:path w="3131184" h="4609465">
                <a:moveTo>
                  <a:pt x="3131108" y="3680434"/>
                </a:moveTo>
                <a:lnTo>
                  <a:pt x="3101314" y="3710228"/>
                </a:lnTo>
                <a:lnTo>
                  <a:pt x="3101009" y="3729393"/>
                </a:lnTo>
                <a:lnTo>
                  <a:pt x="3100362" y="3752342"/>
                </a:lnTo>
                <a:lnTo>
                  <a:pt x="3131108" y="3721608"/>
                </a:lnTo>
                <a:lnTo>
                  <a:pt x="3131108" y="3680434"/>
                </a:lnTo>
                <a:close/>
              </a:path>
              <a:path w="3131184" h="4609465">
                <a:moveTo>
                  <a:pt x="3131108" y="3392817"/>
                </a:moveTo>
                <a:lnTo>
                  <a:pt x="3087992" y="3435934"/>
                </a:lnTo>
                <a:lnTo>
                  <a:pt x="3090367" y="3449993"/>
                </a:lnTo>
                <a:lnTo>
                  <a:pt x="3092183" y="3472904"/>
                </a:lnTo>
                <a:lnTo>
                  <a:pt x="3131108" y="3433991"/>
                </a:lnTo>
                <a:lnTo>
                  <a:pt x="3131108" y="3392817"/>
                </a:lnTo>
                <a:close/>
              </a:path>
              <a:path w="3131184" h="4609465">
                <a:moveTo>
                  <a:pt x="3131108" y="3105200"/>
                </a:moveTo>
                <a:lnTo>
                  <a:pt x="3036633" y="3199663"/>
                </a:lnTo>
                <a:lnTo>
                  <a:pt x="3044228" y="3221393"/>
                </a:lnTo>
                <a:lnTo>
                  <a:pt x="3046488" y="3230981"/>
                </a:lnTo>
                <a:lnTo>
                  <a:pt x="3131108" y="3146374"/>
                </a:lnTo>
                <a:lnTo>
                  <a:pt x="3131108" y="3105200"/>
                </a:lnTo>
                <a:close/>
              </a:path>
              <a:path w="3131184" h="4609465">
                <a:moveTo>
                  <a:pt x="3131108" y="2529967"/>
                </a:moveTo>
                <a:lnTo>
                  <a:pt x="2817672" y="2843390"/>
                </a:lnTo>
                <a:lnTo>
                  <a:pt x="2827959" y="2853093"/>
                </a:lnTo>
                <a:lnTo>
                  <a:pt x="2838627" y="2863608"/>
                </a:lnTo>
                <a:lnTo>
                  <a:pt x="3131108" y="2571127"/>
                </a:lnTo>
                <a:lnTo>
                  <a:pt x="3131108" y="2529967"/>
                </a:lnTo>
                <a:close/>
              </a:path>
              <a:path w="3131184" h="4609465">
                <a:moveTo>
                  <a:pt x="3131108" y="1667103"/>
                </a:moveTo>
                <a:lnTo>
                  <a:pt x="2225002" y="2573210"/>
                </a:lnTo>
                <a:lnTo>
                  <a:pt x="2226716" y="2573693"/>
                </a:lnTo>
                <a:lnTo>
                  <a:pt x="2265680" y="2573693"/>
                </a:lnTo>
                <a:lnTo>
                  <a:pt x="3131108" y="1708277"/>
                </a:lnTo>
                <a:lnTo>
                  <a:pt x="3131108" y="1667103"/>
                </a:lnTo>
                <a:close/>
              </a:path>
            </a:pathLst>
          </a:custGeom>
          <a:solidFill>
            <a:srgbClr val="FFFFFF">
              <a:alpha val="66998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bg object 49"/>
          <p:cNvSpPr/>
          <p:nvPr/>
        </p:nvSpPr>
        <p:spPr>
          <a:xfrm>
            <a:off x="6937294" y="4893689"/>
            <a:ext cx="5254960" cy="1963829"/>
          </a:xfrm>
          <a:custGeom>
            <a:avLst/>
            <a:gdLst/>
            <a:ahLst/>
            <a:cxnLst/>
            <a:rect l="l" t="t" r="r" b="b"/>
            <a:pathLst>
              <a:path w="8665210" h="3238500">
                <a:moveTo>
                  <a:pt x="1422742" y="1570659"/>
                </a:moveTo>
                <a:lnTo>
                  <a:pt x="1367015" y="1587500"/>
                </a:lnTo>
                <a:lnTo>
                  <a:pt x="1361173" y="1591068"/>
                </a:lnTo>
                <a:lnTo>
                  <a:pt x="38417" y="2913824"/>
                </a:lnTo>
                <a:lnTo>
                  <a:pt x="19075" y="2959100"/>
                </a:lnTo>
                <a:lnTo>
                  <a:pt x="0" y="2993402"/>
                </a:lnTo>
                <a:lnTo>
                  <a:pt x="1422742" y="1570659"/>
                </a:lnTo>
                <a:close/>
              </a:path>
              <a:path w="8665210" h="3238500">
                <a:moveTo>
                  <a:pt x="1833219" y="1447800"/>
                </a:moveTo>
                <a:lnTo>
                  <a:pt x="1795767" y="1447800"/>
                </a:lnTo>
                <a:lnTo>
                  <a:pt x="1790509" y="1449349"/>
                </a:lnTo>
                <a:lnTo>
                  <a:pt x="1346" y="3238500"/>
                </a:lnTo>
                <a:lnTo>
                  <a:pt x="42519" y="3238500"/>
                </a:lnTo>
                <a:lnTo>
                  <a:pt x="1833219" y="1447800"/>
                </a:lnTo>
                <a:close/>
              </a:path>
              <a:path w="8665210" h="3238500">
                <a:moveTo>
                  <a:pt x="2158936" y="1409700"/>
                </a:moveTo>
                <a:lnTo>
                  <a:pt x="2117775" y="1409700"/>
                </a:lnTo>
                <a:lnTo>
                  <a:pt x="288975" y="3238500"/>
                </a:lnTo>
                <a:lnTo>
                  <a:pt x="330136" y="3238500"/>
                </a:lnTo>
                <a:lnTo>
                  <a:pt x="2158936" y="1409700"/>
                </a:lnTo>
                <a:close/>
              </a:path>
              <a:path w="8665210" h="3238500">
                <a:moveTo>
                  <a:pt x="2433853" y="1422400"/>
                </a:moveTo>
                <a:lnTo>
                  <a:pt x="2412708" y="1422400"/>
                </a:lnTo>
                <a:lnTo>
                  <a:pt x="2397175" y="1417916"/>
                </a:lnTo>
                <a:lnTo>
                  <a:pt x="576592" y="3238500"/>
                </a:lnTo>
                <a:lnTo>
                  <a:pt x="617753" y="3238500"/>
                </a:lnTo>
                <a:lnTo>
                  <a:pt x="2433853" y="1422400"/>
                </a:lnTo>
                <a:close/>
              </a:path>
              <a:path w="8665210" h="3238500">
                <a:moveTo>
                  <a:pt x="2681198" y="1462684"/>
                </a:moveTo>
                <a:lnTo>
                  <a:pt x="2673832" y="1460500"/>
                </a:lnTo>
                <a:lnTo>
                  <a:pt x="2642209" y="1460500"/>
                </a:lnTo>
                <a:lnTo>
                  <a:pt x="864209" y="3238500"/>
                </a:lnTo>
                <a:lnTo>
                  <a:pt x="905370" y="3238500"/>
                </a:lnTo>
                <a:lnTo>
                  <a:pt x="2681198" y="1462684"/>
                </a:lnTo>
                <a:close/>
              </a:path>
              <a:path w="8665210" h="3238500">
                <a:moveTo>
                  <a:pt x="2891625" y="1539875"/>
                </a:moveTo>
                <a:lnTo>
                  <a:pt x="2886405" y="1536700"/>
                </a:lnTo>
                <a:lnTo>
                  <a:pt x="2861221" y="1529118"/>
                </a:lnTo>
                <a:lnTo>
                  <a:pt x="1151826" y="3238500"/>
                </a:lnTo>
                <a:lnTo>
                  <a:pt x="1192999" y="3238500"/>
                </a:lnTo>
                <a:lnTo>
                  <a:pt x="2891625" y="1539875"/>
                </a:lnTo>
                <a:close/>
              </a:path>
              <a:path w="8665210" h="3238500">
                <a:moveTo>
                  <a:pt x="3077400" y="1641716"/>
                </a:moveTo>
                <a:lnTo>
                  <a:pt x="3052000" y="1625942"/>
                </a:lnTo>
                <a:lnTo>
                  <a:pt x="1439443" y="3238500"/>
                </a:lnTo>
                <a:lnTo>
                  <a:pt x="1480616" y="3238500"/>
                </a:lnTo>
                <a:lnTo>
                  <a:pt x="3077400" y="1641716"/>
                </a:lnTo>
                <a:close/>
              </a:path>
              <a:path w="8665210" h="3238500">
                <a:moveTo>
                  <a:pt x="3255873" y="1750872"/>
                </a:moveTo>
                <a:lnTo>
                  <a:pt x="3232213" y="1733359"/>
                </a:lnTo>
                <a:lnTo>
                  <a:pt x="1727060" y="3238500"/>
                </a:lnTo>
                <a:lnTo>
                  <a:pt x="1768233" y="3238500"/>
                </a:lnTo>
                <a:lnTo>
                  <a:pt x="3255873" y="1750872"/>
                </a:lnTo>
                <a:close/>
              </a:path>
              <a:path w="8665210" h="3238500">
                <a:moveTo>
                  <a:pt x="3414077" y="1880273"/>
                </a:moveTo>
                <a:lnTo>
                  <a:pt x="3390366" y="1862823"/>
                </a:lnTo>
                <a:lnTo>
                  <a:pt x="2014689" y="3238500"/>
                </a:lnTo>
                <a:lnTo>
                  <a:pt x="2055850" y="3238500"/>
                </a:lnTo>
                <a:lnTo>
                  <a:pt x="3414077" y="1880273"/>
                </a:lnTo>
                <a:close/>
              </a:path>
              <a:path w="8665210" h="3238500">
                <a:moveTo>
                  <a:pt x="3572967" y="2009013"/>
                </a:moveTo>
                <a:lnTo>
                  <a:pt x="3549142" y="1991677"/>
                </a:lnTo>
                <a:lnTo>
                  <a:pt x="2302306" y="3238500"/>
                </a:lnTo>
                <a:lnTo>
                  <a:pt x="2343467" y="3238500"/>
                </a:lnTo>
                <a:lnTo>
                  <a:pt x="3572967" y="2009013"/>
                </a:lnTo>
                <a:close/>
              </a:path>
              <a:path w="8665210" h="3238500">
                <a:moveTo>
                  <a:pt x="3733012" y="2136571"/>
                </a:moveTo>
                <a:lnTo>
                  <a:pt x="3709009" y="2119414"/>
                </a:lnTo>
                <a:lnTo>
                  <a:pt x="2589923" y="3238500"/>
                </a:lnTo>
                <a:lnTo>
                  <a:pt x="2631084" y="3238500"/>
                </a:lnTo>
                <a:lnTo>
                  <a:pt x="3733012" y="2136571"/>
                </a:lnTo>
                <a:close/>
              </a:path>
              <a:path w="8665210" h="3238500">
                <a:moveTo>
                  <a:pt x="3901973" y="2255240"/>
                </a:moveTo>
                <a:lnTo>
                  <a:pt x="3877602" y="2238438"/>
                </a:lnTo>
                <a:lnTo>
                  <a:pt x="2877540" y="3238500"/>
                </a:lnTo>
                <a:lnTo>
                  <a:pt x="2918701" y="3238500"/>
                </a:lnTo>
                <a:lnTo>
                  <a:pt x="3901973" y="2255240"/>
                </a:lnTo>
                <a:close/>
              </a:path>
              <a:path w="8665210" h="3238500">
                <a:moveTo>
                  <a:pt x="4086021" y="2358809"/>
                </a:moveTo>
                <a:lnTo>
                  <a:pt x="4058310" y="2349500"/>
                </a:lnTo>
                <a:lnTo>
                  <a:pt x="4055834" y="2347836"/>
                </a:lnTo>
                <a:lnTo>
                  <a:pt x="3165157" y="3238500"/>
                </a:lnTo>
                <a:lnTo>
                  <a:pt x="3206331" y="3238500"/>
                </a:lnTo>
                <a:lnTo>
                  <a:pt x="4086021" y="2358809"/>
                </a:lnTo>
                <a:close/>
              </a:path>
              <a:path w="8665210" h="3238500">
                <a:moveTo>
                  <a:pt x="4302696" y="2429751"/>
                </a:moveTo>
                <a:lnTo>
                  <a:pt x="4271530" y="2419743"/>
                </a:lnTo>
                <a:lnTo>
                  <a:pt x="3452774" y="3238500"/>
                </a:lnTo>
                <a:lnTo>
                  <a:pt x="3493947" y="3238500"/>
                </a:lnTo>
                <a:lnTo>
                  <a:pt x="4302696" y="2429751"/>
                </a:lnTo>
                <a:close/>
              </a:path>
              <a:path w="8665210" h="3238500">
                <a:moveTo>
                  <a:pt x="4619917" y="2400147"/>
                </a:moveTo>
                <a:lnTo>
                  <a:pt x="4561154" y="2417749"/>
                </a:lnTo>
                <a:lnTo>
                  <a:pt x="3740391" y="3238500"/>
                </a:lnTo>
                <a:lnTo>
                  <a:pt x="3781564" y="3238500"/>
                </a:lnTo>
                <a:lnTo>
                  <a:pt x="4619917" y="2400147"/>
                </a:lnTo>
                <a:close/>
              </a:path>
              <a:path w="8665210" h="3238500">
                <a:moveTo>
                  <a:pt x="6666941" y="65506"/>
                </a:moveTo>
                <a:lnTo>
                  <a:pt x="6629197" y="76200"/>
                </a:lnTo>
                <a:lnTo>
                  <a:pt x="6595999" y="95288"/>
                </a:lnTo>
                <a:lnTo>
                  <a:pt x="5506631" y="1184656"/>
                </a:lnTo>
                <a:lnTo>
                  <a:pt x="5483657" y="1244600"/>
                </a:lnTo>
                <a:lnTo>
                  <a:pt x="5481332" y="1251127"/>
                </a:lnTo>
                <a:lnTo>
                  <a:pt x="6666941" y="65506"/>
                </a:lnTo>
                <a:close/>
              </a:path>
              <a:path w="8665210" h="3238500">
                <a:moveTo>
                  <a:pt x="7020065" y="0"/>
                </a:moveTo>
                <a:lnTo>
                  <a:pt x="6990118" y="0"/>
                </a:lnTo>
                <a:lnTo>
                  <a:pt x="6974560" y="4343"/>
                </a:lnTo>
                <a:lnTo>
                  <a:pt x="5312943" y="1665960"/>
                </a:lnTo>
                <a:lnTo>
                  <a:pt x="5298960" y="1701800"/>
                </a:lnTo>
                <a:lnTo>
                  <a:pt x="5278526" y="1739900"/>
                </a:lnTo>
                <a:lnTo>
                  <a:pt x="5277358" y="1742706"/>
                </a:lnTo>
                <a:lnTo>
                  <a:pt x="7020065" y="0"/>
                </a:lnTo>
                <a:close/>
              </a:path>
              <a:path w="8665210" h="3238500">
                <a:moveTo>
                  <a:pt x="7296975" y="10718"/>
                </a:moveTo>
                <a:lnTo>
                  <a:pt x="7265009" y="1511"/>
                </a:lnTo>
                <a:lnTo>
                  <a:pt x="4028008" y="3238500"/>
                </a:lnTo>
                <a:lnTo>
                  <a:pt x="4069181" y="3238500"/>
                </a:lnTo>
                <a:lnTo>
                  <a:pt x="7296975" y="10718"/>
                </a:lnTo>
                <a:close/>
              </a:path>
              <a:path w="8665210" h="3238500">
                <a:moveTo>
                  <a:pt x="7539075" y="56235"/>
                </a:moveTo>
                <a:lnTo>
                  <a:pt x="7507325" y="46812"/>
                </a:lnTo>
                <a:lnTo>
                  <a:pt x="4315638" y="3238500"/>
                </a:lnTo>
                <a:lnTo>
                  <a:pt x="4356798" y="3238500"/>
                </a:lnTo>
                <a:lnTo>
                  <a:pt x="7539075" y="56235"/>
                </a:lnTo>
                <a:close/>
              </a:path>
              <a:path w="8665210" h="3238500">
                <a:moveTo>
                  <a:pt x="7746974" y="135953"/>
                </a:moveTo>
                <a:lnTo>
                  <a:pt x="7732573" y="127000"/>
                </a:lnTo>
                <a:lnTo>
                  <a:pt x="7718933" y="122834"/>
                </a:lnTo>
                <a:lnTo>
                  <a:pt x="4603254" y="3238500"/>
                </a:lnTo>
                <a:lnTo>
                  <a:pt x="4644415" y="3238500"/>
                </a:lnTo>
                <a:lnTo>
                  <a:pt x="7746974" y="135953"/>
                </a:lnTo>
                <a:close/>
              </a:path>
              <a:path w="8665210" h="3238500">
                <a:moveTo>
                  <a:pt x="7930794" y="239750"/>
                </a:moveTo>
                <a:lnTo>
                  <a:pt x="7905877" y="223507"/>
                </a:lnTo>
                <a:lnTo>
                  <a:pt x="4890871" y="3238500"/>
                </a:lnTo>
                <a:lnTo>
                  <a:pt x="4932032" y="3238500"/>
                </a:lnTo>
                <a:lnTo>
                  <a:pt x="7930794" y="239750"/>
                </a:lnTo>
                <a:close/>
              </a:path>
              <a:path w="8665210" h="3238500">
                <a:moveTo>
                  <a:pt x="8087728" y="370420"/>
                </a:moveTo>
                <a:lnTo>
                  <a:pt x="8084706" y="368300"/>
                </a:lnTo>
                <a:lnTo>
                  <a:pt x="8066976" y="350012"/>
                </a:lnTo>
                <a:lnTo>
                  <a:pt x="5178488" y="3238500"/>
                </a:lnTo>
                <a:lnTo>
                  <a:pt x="5219649" y="3238500"/>
                </a:lnTo>
                <a:lnTo>
                  <a:pt x="8087728" y="370420"/>
                </a:lnTo>
                <a:close/>
              </a:path>
              <a:path w="8665210" h="3238500">
                <a:moveTo>
                  <a:pt x="8231391" y="514400"/>
                </a:moveTo>
                <a:lnTo>
                  <a:pt x="8225764" y="508000"/>
                </a:lnTo>
                <a:lnTo>
                  <a:pt x="8211972" y="492645"/>
                </a:lnTo>
                <a:lnTo>
                  <a:pt x="5466105" y="3238500"/>
                </a:lnTo>
                <a:lnTo>
                  <a:pt x="5507279" y="3238500"/>
                </a:lnTo>
                <a:lnTo>
                  <a:pt x="8231391" y="514400"/>
                </a:lnTo>
                <a:close/>
              </a:path>
              <a:path w="8665210" h="3238500">
                <a:moveTo>
                  <a:pt x="8357324" y="676071"/>
                </a:moveTo>
                <a:lnTo>
                  <a:pt x="8354974" y="673100"/>
                </a:lnTo>
                <a:lnTo>
                  <a:pt x="8341360" y="650875"/>
                </a:lnTo>
                <a:lnTo>
                  <a:pt x="5753722" y="3238500"/>
                </a:lnTo>
                <a:lnTo>
                  <a:pt x="5794895" y="3238500"/>
                </a:lnTo>
                <a:lnTo>
                  <a:pt x="8357324" y="676071"/>
                </a:lnTo>
                <a:close/>
              </a:path>
              <a:path w="8665210" h="3238500">
                <a:moveTo>
                  <a:pt x="8465985" y="855027"/>
                </a:moveTo>
                <a:lnTo>
                  <a:pt x="8451507" y="828344"/>
                </a:lnTo>
                <a:lnTo>
                  <a:pt x="6041352" y="3238500"/>
                </a:lnTo>
                <a:lnTo>
                  <a:pt x="6082512" y="3238500"/>
                </a:lnTo>
                <a:lnTo>
                  <a:pt x="8465985" y="855027"/>
                </a:lnTo>
                <a:close/>
              </a:path>
              <a:path w="8665210" h="3238500">
                <a:moveTo>
                  <a:pt x="8480692" y="2812491"/>
                </a:moveTo>
                <a:lnTo>
                  <a:pt x="8054683" y="3238500"/>
                </a:lnTo>
                <a:lnTo>
                  <a:pt x="8095843" y="3238500"/>
                </a:lnTo>
                <a:lnTo>
                  <a:pt x="8461324" y="2873019"/>
                </a:lnTo>
                <a:lnTo>
                  <a:pt x="8466404" y="2857500"/>
                </a:lnTo>
                <a:lnTo>
                  <a:pt x="8480692" y="2812491"/>
                </a:lnTo>
                <a:close/>
              </a:path>
              <a:path w="8665210" h="3238500">
                <a:moveTo>
                  <a:pt x="8553501" y="1055128"/>
                </a:moveTo>
                <a:lnTo>
                  <a:pt x="8553183" y="1054100"/>
                </a:lnTo>
                <a:lnTo>
                  <a:pt x="8540763" y="1026718"/>
                </a:lnTo>
                <a:lnTo>
                  <a:pt x="6328969" y="3238500"/>
                </a:lnTo>
                <a:lnTo>
                  <a:pt x="6370129" y="3238500"/>
                </a:lnTo>
                <a:lnTo>
                  <a:pt x="8553501" y="1055128"/>
                </a:lnTo>
                <a:close/>
              </a:path>
              <a:path w="8665210" h="3238500">
                <a:moveTo>
                  <a:pt x="8589556" y="2416010"/>
                </a:moveTo>
                <a:lnTo>
                  <a:pt x="7767066" y="3238500"/>
                </a:lnTo>
                <a:lnTo>
                  <a:pt x="7808227" y="3238500"/>
                </a:lnTo>
                <a:lnTo>
                  <a:pt x="8577809" y="2468918"/>
                </a:lnTo>
                <a:lnTo>
                  <a:pt x="8579002" y="2463800"/>
                </a:lnTo>
                <a:lnTo>
                  <a:pt x="8589556" y="2416010"/>
                </a:lnTo>
                <a:close/>
              </a:path>
              <a:path w="8665210" h="3238500">
                <a:moveTo>
                  <a:pt x="8614385" y="1281861"/>
                </a:moveTo>
                <a:lnTo>
                  <a:pt x="8609152" y="1257300"/>
                </a:lnTo>
                <a:lnTo>
                  <a:pt x="8606980" y="1248117"/>
                </a:lnTo>
                <a:lnTo>
                  <a:pt x="6616586" y="3238500"/>
                </a:lnTo>
                <a:lnTo>
                  <a:pt x="6657746" y="3238500"/>
                </a:lnTo>
                <a:lnTo>
                  <a:pt x="8614385" y="1281861"/>
                </a:lnTo>
                <a:close/>
              </a:path>
              <a:path w="8665210" h="3238500">
                <a:moveTo>
                  <a:pt x="8647900" y="2070049"/>
                </a:moveTo>
                <a:lnTo>
                  <a:pt x="7479436" y="3238500"/>
                </a:lnTo>
                <a:lnTo>
                  <a:pt x="7520597" y="3238500"/>
                </a:lnTo>
                <a:lnTo>
                  <a:pt x="8642515" y="2116594"/>
                </a:lnTo>
                <a:lnTo>
                  <a:pt x="8647900" y="2070049"/>
                </a:lnTo>
                <a:close/>
              </a:path>
              <a:path w="8665210" h="3238500">
                <a:moveTo>
                  <a:pt x="8653081" y="1530781"/>
                </a:moveTo>
                <a:lnTo>
                  <a:pt x="8651202" y="1511300"/>
                </a:lnTo>
                <a:lnTo>
                  <a:pt x="8649106" y="1493608"/>
                </a:lnTo>
                <a:lnTo>
                  <a:pt x="6904202" y="3238500"/>
                </a:lnTo>
                <a:lnTo>
                  <a:pt x="6945363" y="3238500"/>
                </a:lnTo>
                <a:lnTo>
                  <a:pt x="8653081" y="1530781"/>
                </a:lnTo>
                <a:close/>
              </a:path>
              <a:path w="8665210" h="3238500">
                <a:moveTo>
                  <a:pt x="8664778" y="1765541"/>
                </a:moveTo>
                <a:lnTo>
                  <a:pt x="7191819" y="3238500"/>
                </a:lnTo>
                <a:lnTo>
                  <a:pt x="7232980" y="3238500"/>
                </a:lnTo>
                <a:lnTo>
                  <a:pt x="8664346" y="1807146"/>
                </a:lnTo>
                <a:lnTo>
                  <a:pt x="8664778" y="17655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pic>
        <p:nvPicPr>
          <p:cNvPr id="50" name="bg object 5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7114303" y="3645317"/>
            <a:ext cx="1006330" cy="1006252"/>
          </a:xfrm>
          <a:prstGeom prst="rect">
            <a:avLst/>
          </a:prstGeom>
        </p:spPr>
      </p:pic>
      <p:pic>
        <p:nvPicPr>
          <p:cNvPr id="51" name="bg object 5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5087601" y="0"/>
            <a:ext cx="205388" cy="181978"/>
          </a:xfrm>
          <a:prstGeom prst="rect">
            <a:avLst/>
          </a:prstGeom>
        </p:spPr>
      </p:pic>
      <p:sp>
        <p:nvSpPr>
          <p:cNvPr id="52" name="bg object 52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FFF">
              <a:alpha val="36000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bg object 53"/>
          <p:cNvSpPr/>
          <p:nvPr/>
        </p:nvSpPr>
        <p:spPr>
          <a:xfrm>
            <a:off x="0" y="0"/>
            <a:ext cx="12192000" cy="68576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FFFFFF">
              <a:alpha val="6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95" b="1" i="0">
                <a:solidFill>
                  <a:srgbClr val="FFD400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280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B5FE8E7-AAE8-4022-B49A-3AF0DAC3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6918A25-916F-4E8D-A0BC-2E1EA5423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81096D6-FE52-47F3-B6A9-EA1354DF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30A4413-B385-4292-947E-7802D82F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F49E340-8E2F-43E8-9F59-8F255E4D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548004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068833-89C8-4596-BA00-BBCC2DA7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67C0B3A-6EF9-49D8-93CD-FFD5D304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EFBE18F-5278-48ED-886B-D78FCEA7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F8B7F92-2228-4F2C-9F4E-9D43FF69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2DB635-8AA1-47BB-8F9B-DAC529EC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2171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B5FE8E7-AAE8-4022-B49A-3AF0DAC39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06918A25-916F-4E8D-A0BC-2E1EA5423F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E81096D6-FE52-47F3-B6A9-EA1354DF1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130A4413-B385-4292-947E-7802D82F4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3F49E340-8E2F-43E8-9F59-8F255E4DE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10397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1068833-89C8-4596-BA00-BBCC2DA71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067C0B3A-6EF9-49D8-93CD-FFD5D304F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BEFBE18F-5278-48ED-886B-D78FCEA7C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3F8B7F92-2228-4F2C-9F4E-9D43FF693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912DB635-8AA1-47BB-8F9B-DAC529EC2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83328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130CAB2-952B-4C0A-85DF-667096B3F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="" xmlns:a16="http://schemas.microsoft.com/office/drawing/2014/main" id="{B6A6EF7F-A95D-447F-974E-CF010EA75D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79FAF1D0-ECF5-4A87-9BAE-12FC50F1E7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="" xmlns:a16="http://schemas.microsoft.com/office/drawing/2014/main" id="{EE239F66-0214-4A27-B98D-B905567A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="" xmlns:a16="http://schemas.microsoft.com/office/drawing/2014/main" id="{688F7AA8-0AEE-4B3F-A9ED-BCA76D57A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="" xmlns:a16="http://schemas.microsoft.com/office/drawing/2014/main" id="{FC814CAF-3A75-41D8-9A6F-4D1C38EF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567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0C69DC6-7598-457A-A004-904111ADF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1A0BF15-4788-4A26-AAF1-A76543756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="" xmlns:a16="http://schemas.microsoft.com/office/drawing/2014/main" id="{46D6F210-1979-4E8D-B9D7-6530707AC3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="" xmlns:a16="http://schemas.microsoft.com/office/drawing/2014/main" id="{6E4C7C45-D9A8-435C-AB97-AF52379CCB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="" xmlns:a16="http://schemas.microsoft.com/office/drawing/2014/main" id="{8ADBA825-3090-4A97-961B-629698BEB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="" xmlns:a16="http://schemas.microsoft.com/office/drawing/2014/main" id="{1F75BAB2-087F-4D6A-A37E-87697C5B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="" xmlns:a16="http://schemas.microsoft.com/office/drawing/2014/main" id="{D465E845-3953-4C67-9C4A-AFD7A92AB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="" xmlns:a16="http://schemas.microsoft.com/office/drawing/2014/main" id="{D5637C5C-B4AF-4F2D-BA77-4FBBDB10F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95774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7E5ABB3-C6F9-4DE4-9374-5B607A79B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="" xmlns:a16="http://schemas.microsoft.com/office/drawing/2014/main" id="{6E0BEE7B-EDBC-467A-9C39-E8EB1D6A9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="" xmlns:a16="http://schemas.microsoft.com/office/drawing/2014/main" id="{6A97DCFE-98D3-4768-A304-9D8B36BE4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EF58B626-D44D-40F2-B1B1-C7D2E9C2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5859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="" xmlns:a16="http://schemas.microsoft.com/office/drawing/2014/main" id="{DFC89D9C-670A-4825-9B6E-16BD48FAA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="" xmlns:a16="http://schemas.microsoft.com/office/drawing/2014/main" id="{6E4B48A3-D6B4-42ED-8BEF-06302EE7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="" xmlns:a16="http://schemas.microsoft.com/office/drawing/2014/main" id="{60BFD31D-95BA-4F6E-8A5D-3E1A1357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81868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="" xmlns:a16="http://schemas.microsoft.com/office/drawing/2014/main" id="{BEAAF8DF-9C2A-46C1-AF12-0049B6955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="" xmlns:a16="http://schemas.microsoft.com/office/drawing/2014/main" id="{13878325-DFAC-430B-84B9-FE3213087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="" xmlns:a16="http://schemas.microsoft.com/office/drawing/2014/main" id="{8FE31EDD-6902-4514-ACF1-167807D347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2D3BD4-60B4-4939-8946-893A04D90B4A}" type="datetimeFigureOut">
              <a:rPr lang="es-PE" smtClean="0"/>
              <a:t>2/08/2023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="" xmlns:a16="http://schemas.microsoft.com/office/drawing/2014/main" id="{E2E17038-D85B-4B1E-8891-3458A1998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="" xmlns:a16="http://schemas.microsoft.com/office/drawing/2014/main" id="{EF6BA744-3A9E-401B-8A92-6044881C1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6C092-2FBA-4FF5-88FA-AE01B2053A7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1213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jpeg"/><Relationship Id="rId7" Type="http://schemas.microsoft.com/office/2007/relationships/hdphoto" Target="../media/hdphoto3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9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png"/><Relationship Id="rId11" Type="http://schemas.microsoft.com/office/2007/relationships/hdphoto" Target="../media/hdphoto2.wdp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10" Type="http://schemas.openxmlformats.org/officeDocument/2006/relationships/image" Target="../media/image43.emf"/><Relationship Id="rId4" Type="http://schemas.openxmlformats.org/officeDocument/2006/relationships/image" Target="../media/image39.emf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magen que contiene naturaleza, estrella, cielo&#10;&#10;Descripción generada automáticamente">
            <a:extLst>
              <a:ext uri="{FF2B5EF4-FFF2-40B4-BE49-F238E27FC236}">
                <a16:creationId xmlns="" xmlns:a16="http://schemas.microsoft.com/office/drawing/2014/main" id="{2FF67683-3957-13D1-CD4E-9F06420E3A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="" xmlns:a16="http://schemas.microsoft.com/office/drawing/2014/main" id="{24B70DEF-1B64-11F2-9AD4-7883FC83AF4D}"/>
              </a:ext>
            </a:extLst>
          </p:cNvPr>
          <p:cNvSpPr txBox="1"/>
          <p:nvPr/>
        </p:nvSpPr>
        <p:spPr>
          <a:xfrm>
            <a:off x="1988289" y="2492572"/>
            <a:ext cx="804554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Despegue del mes</a:t>
            </a:r>
          </a:p>
          <a:p>
            <a:pPr algn="ctr"/>
            <a:r>
              <a:rPr lang="es-ES" sz="6000" dirty="0" smtClean="0">
                <a:solidFill>
                  <a:srgbClr val="FFC000"/>
                </a:solidFill>
                <a:latin typeface="Arial Black"/>
              </a:rPr>
              <a:t>Agosto 2023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8217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chemeClr val="accent4"/>
                </a:solidFill>
                <a:latin typeface="Arial Black" panose="020B0A04020102020204" pitchFamily="34" charset="0"/>
              </a:rPr>
              <a:t>Reconocimientos – 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Institucional</a:t>
            </a:r>
            <a:endParaRPr lang="es-PE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4849529" y="4135107"/>
            <a:ext cx="1980000" cy="16619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  <a:latin typeface="Arial Black"/>
              </a:rPr>
              <a:t>GT</a:t>
            </a:r>
          </a:p>
          <a:p>
            <a:pPr algn="ctr"/>
            <a:r>
              <a:rPr lang="es-ES" dirty="0">
                <a:solidFill>
                  <a:srgbClr val="1A3B71"/>
                </a:solidFill>
                <a:latin typeface="Arial Black"/>
              </a:rPr>
              <a:t>Homero Villanueva </a:t>
            </a:r>
          </a:p>
          <a:p>
            <a:pPr algn="ctr"/>
            <a:r>
              <a:rPr lang="es-ES" sz="1600" dirty="0">
                <a:solidFill>
                  <a:srgbClr val="FFC000"/>
                </a:solidFill>
                <a:latin typeface="Arial Black"/>
              </a:rPr>
              <a:t>Grau LC</a:t>
            </a:r>
          </a:p>
          <a:p>
            <a:pPr algn="ctr"/>
            <a:r>
              <a:rPr lang="es-ES" sz="1600" dirty="0">
                <a:solidFill>
                  <a:schemeClr val="accent4"/>
                </a:solidFill>
                <a:latin typeface="Arial Black"/>
              </a:rPr>
              <a:t>Región 1</a:t>
            </a:r>
          </a:p>
          <a:p>
            <a:pPr algn="ctr"/>
            <a:r>
              <a:rPr lang="es-ES" sz="1600" dirty="0">
                <a:solidFill>
                  <a:schemeClr val="accent4"/>
                </a:solidFill>
                <a:latin typeface="Arial Black"/>
              </a:rPr>
              <a:t>S</a:t>
            </a:r>
            <a:r>
              <a:rPr lang="es-ES" sz="1400" dirty="0">
                <a:solidFill>
                  <a:srgbClr val="0070C0"/>
                </a:solidFill>
                <a:latin typeface="Arial Black"/>
              </a:rPr>
              <a:t>/94.5K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7070637" y="2233479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ítulo 1">
            <a:extLst>
              <a:ext uri="{FF2B5EF4-FFF2-40B4-BE49-F238E27FC236}">
                <a16:creationId xmlns="" xmlns:a16="http://schemas.microsoft.com/office/drawing/2014/main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-1" y="1189325"/>
            <a:ext cx="12192001" cy="67119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Top Venta Empresa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9622379" y="2307703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3 Imagen">
            <a:extLst>
              <a:ext uri="{FF2B5EF4-FFF2-40B4-BE49-F238E27FC236}">
                <a16:creationId xmlns="" xmlns:a16="http://schemas.microsoft.com/office/drawing/2014/main" id="{44DD4275-CB3C-81E2-F0AC-222795937C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870" y="2453662"/>
            <a:ext cx="861317" cy="1440000"/>
          </a:xfrm>
          <a:prstGeom prst="rect">
            <a:avLst/>
          </a:prstGeom>
        </p:spPr>
      </p:pic>
      <p:sp>
        <p:nvSpPr>
          <p:cNvPr id="18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362617" y="4184845"/>
            <a:ext cx="1980000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  <a:latin typeface="Arial Black"/>
              </a:rPr>
              <a:t>GR</a:t>
            </a:r>
          </a:p>
          <a:p>
            <a:pPr algn="ctr"/>
            <a:r>
              <a:rPr lang="es-ES" dirty="0">
                <a:solidFill>
                  <a:srgbClr val="1A3B71"/>
                </a:solidFill>
                <a:latin typeface="Arial Black"/>
              </a:rPr>
              <a:t>Cesar</a:t>
            </a:r>
          </a:p>
          <a:p>
            <a:pPr algn="ctr"/>
            <a:r>
              <a:rPr lang="es-ES" dirty="0">
                <a:solidFill>
                  <a:srgbClr val="1A3B71"/>
                </a:solidFill>
                <a:latin typeface="Arial Black"/>
              </a:rPr>
              <a:t>Travia</a:t>
            </a:r>
            <a:endParaRPr lang="es-ES" sz="16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1600" dirty="0">
                <a:solidFill>
                  <a:schemeClr val="accent4"/>
                </a:solidFill>
                <a:latin typeface="Arial Black"/>
              </a:rPr>
              <a:t>Región 6</a:t>
            </a:r>
            <a:endParaRPr lang="es-ES" dirty="0">
              <a:solidFill>
                <a:schemeClr val="accent4"/>
              </a:solidFill>
            </a:endParaRPr>
          </a:p>
        </p:txBody>
      </p:sp>
      <p:sp>
        <p:nvSpPr>
          <p:cNvPr id="22" name="CuadroTexto 5">
            <a:extLst>
              <a:ext uri="{FF2B5EF4-FFF2-40B4-BE49-F238E27FC236}">
                <a16:creationId xmlns="" xmlns:a16="http://schemas.microsoft.com/office/drawing/2014/main" id="{F1F10F2E-777B-4D90-B6E2-17F68C63E764}"/>
              </a:ext>
            </a:extLst>
          </p:cNvPr>
          <p:cNvSpPr txBox="1"/>
          <p:nvPr/>
        </p:nvSpPr>
        <p:spPr>
          <a:xfrm>
            <a:off x="2558199" y="4135108"/>
            <a:ext cx="1944000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dirty="0">
                <a:solidFill>
                  <a:schemeClr val="accent2"/>
                </a:solidFill>
                <a:latin typeface="Arial Black"/>
              </a:rPr>
              <a:t>JOR</a:t>
            </a:r>
          </a:p>
          <a:p>
            <a:pPr algn="ctr"/>
            <a:r>
              <a:rPr lang="es-ES" dirty="0">
                <a:solidFill>
                  <a:srgbClr val="1A3B71"/>
                </a:solidFill>
                <a:latin typeface="Arial Black"/>
              </a:rPr>
              <a:t>Lorena</a:t>
            </a:r>
          </a:p>
          <a:p>
            <a:pPr algn="ctr"/>
            <a:r>
              <a:rPr lang="es-ES" dirty="0">
                <a:solidFill>
                  <a:srgbClr val="1A3B71"/>
                </a:solidFill>
                <a:latin typeface="Arial Black"/>
              </a:rPr>
              <a:t>Silva</a:t>
            </a:r>
            <a:endParaRPr lang="es-ES" sz="16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1600" dirty="0">
                <a:solidFill>
                  <a:schemeClr val="accent4"/>
                </a:solidFill>
                <a:latin typeface="Arial Black"/>
              </a:rPr>
              <a:t>Región 6</a:t>
            </a:r>
            <a:endParaRPr lang="es-ES" dirty="0">
              <a:solidFill>
                <a:schemeClr val="accent4"/>
              </a:solidFill>
            </a:endParaRPr>
          </a:p>
        </p:txBody>
      </p:sp>
      <p:cxnSp>
        <p:nvCxnSpPr>
          <p:cNvPr id="23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676103" y="2243758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9" y="2369109"/>
            <a:ext cx="1769820" cy="1524553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89" y="2453662"/>
            <a:ext cx="1077952" cy="144000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="" xmlns:a16="http://schemas.microsoft.com/office/drawing/2014/main" id="{D95E1986-CD87-1542-8E92-4A8779C3A5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9" t="8211" r="25708" b="7494"/>
          <a:stretch/>
        </p:blipFill>
        <p:spPr>
          <a:xfrm rot="1113749">
            <a:off x="10849972" y="-272960"/>
            <a:ext cx="1555844" cy="2702257"/>
          </a:xfrm>
          <a:prstGeom prst="rect">
            <a:avLst/>
          </a:prstGeom>
        </p:spPr>
      </p:pic>
      <p:cxnSp>
        <p:nvCxnSpPr>
          <p:cNvPr id="28" name="Conector recto 7">
            <a:extLst>
              <a:ext uri="{FF2B5EF4-FFF2-40B4-BE49-F238E27FC236}">
                <a16:creationId xmlns="" xmlns:a16="http://schemas.microsoft.com/office/drawing/2014/main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2432071" y="2238499"/>
            <a:ext cx="0" cy="360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uadroTexto 12">
            <a:extLst>
              <a:ext uri="{FF2B5EF4-FFF2-40B4-BE49-F238E27FC236}">
                <a16:creationId xmlns="" xmlns:a16="http://schemas.microsoft.com/office/drawing/2014/main" id="{7D6C4CFF-7382-4AA4-855F-E06AB778ABD6}"/>
              </a:ext>
            </a:extLst>
          </p:cNvPr>
          <p:cNvSpPr txBox="1"/>
          <p:nvPr/>
        </p:nvSpPr>
        <p:spPr>
          <a:xfrm>
            <a:off x="9878556" y="4303479"/>
            <a:ext cx="1944000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dirty="0">
                <a:solidFill>
                  <a:schemeClr val="accent2"/>
                </a:solidFill>
                <a:latin typeface="Arial Black"/>
              </a:rPr>
              <a:t>Asesor </a:t>
            </a:r>
            <a:r>
              <a:rPr lang="es-ES" dirty="0" err="1">
                <a:solidFill>
                  <a:schemeClr val="accent2"/>
                </a:solidFill>
                <a:latin typeface="Arial Black"/>
              </a:rPr>
              <a:t>Instit</a:t>
            </a:r>
            <a:r>
              <a:rPr lang="es-ES" dirty="0">
                <a:solidFill>
                  <a:schemeClr val="accent2"/>
                </a:solidFill>
                <a:latin typeface="Arial Black"/>
              </a:rPr>
              <a:t>.</a:t>
            </a:r>
            <a:endParaRPr lang="es-ES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dirty="0">
                <a:solidFill>
                  <a:srgbClr val="1A3B71"/>
                </a:solidFill>
                <a:latin typeface="Arial Black" panose="020B0A04020102020204" pitchFamily="34" charset="0"/>
              </a:rPr>
              <a:t>Andrea Gomez</a:t>
            </a:r>
          </a:p>
          <a:p>
            <a:pPr algn="ctr"/>
            <a:r>
              <a:rPr lang="es-ES" sz="1400" dirty="0">
                <a:solidFill>
                  <a:srgbClr val="FFC000"/>
                </a:solidFill>
                <a:latin typeface="Arial Black"/>
              </a:rPr>
              <a:t>Institucional</a:t>
            </a:r>
          </a:p>
          <a:p>
            <a:pPr algn="ctr"/>
            <a:r>
              <a:rPr lang="es-ES" sz="1400" dirty="0">
                <a:solidFill>
                  <a:srgbClr val="0070C0"/>
                </a:solidFill>
                <a:latin typeface="Arial Black"/>
              </a:rPr>
              <a:t>S/ 527k</a:t>
            </a:r>
          </a:p>
        </p:txBody>
      </p:sp>
      <p:pic>
        <p:nvPicPr>
          <p:cNvPr id="5" name="Imagen 8" descr="Icono&#10;&#10;Descripción generada automáticamente">
            <a:extLst>
              <a:ext uri="{FF2B5EF4-FFF2-40B4-BE49-F238E27FC236}">
                <a16:creationId xmlns="" xmlns:a16="http://schemas.microsoft.com/office/drawing/2014/main" id="{87BD222B-501F-915A-938C-85CD7BD9D1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3" b="52489" l="9955" r="89955">
                        <a14:backgroundMark x1="41719" y1="38824" x2="44706" y2="36471"/>
                        <a14:backgroundMark x1="44706" y1="36471" x2="47964" y2="37919"/>
                        <a14:backgroundMark x1="47964" y1="37919" x2="47964" y2="37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8696" r="35197" b="57966"/>
          <a:stretch/>
        </p:blipFill>
        <p:spPr>
          <a:xfrm rot="840514">
            <a:off x="1088302" y="2033086"/>
            <a:ext cx="585455" cy="42134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D66578E-A314-82F3-AE57-68F83EB874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46444" y="2453662"/>
            <a:ext cx="1310754" cy="1463167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D8B7FB5-9FDC-4E77-7AAE-67B1303412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5323" y="2419326"/>
            <a:ext cx="1650910" cy="158509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="" xmlns:a16="http://schemas.microsoft.com/office/drawing/2014/main" id="{14B885DC-DA9F-53A1-BA31-70D58E2C588C}"/>
              </a:ext>
            </a:extLst>
          </p:cNvPr>
          <p:cNvSpPr txBox="1"/>
          <p:nvPr/>
        </p:nvSpPr>
        <p:spPr>
          <a:xfrm>
            <a:off x="7155333" y="4373993"/>
            <a:ext cx="242885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dirty="0">
                <a:solidFill>
                  <a:schemeClr val="accent2"/>
                </a:solidFill>
                <a:latin typeface="Arial Black"/>
              </a:rPr>
              <a:t>Coordinadora</a:t>
            </a:r>
          </a:p>
          <a:p>
            <a:pPr algn="ctr"/>
            <a:r>
              <a:rPr lang="es-ES" sz="1600" dirty="0">
                <a:solidFill>
                  <a:srgbClr val="1A3B71"/>
                </a:solidFill>
                <a:latin typeface="Arial Black"/>
              </a:rPr>
              <a:t>Mariangela Mercado</a:t>
            </a:r>
          </a:p>
          <a:p>
            <a:pPr algn="ctr"/>
            <a:r>
              <a:rPr lang="es-ES" sz="1400" dirty="0">
                <a:solidFill>
                  <a:srgbClr val="FFC000"/>
                </a:solidFill>
                <a:latin typeface="Arial Black"/>
              </a:rPr>
              <a:t>Institucional</a:t>
            </a:r>
            <a:endParaRPr lang="es-ES" sz="1400" dirty="0">
              <a:solidFill>
                <a:schemeClr val="accent4"/>
              </a:solidFill>
              <a:latin typeface="Arial Black"/>
            </a:endParaRPr>
          </a:p>
          <a:p>
            <a:pPr algn="ctr"/>
            <a:r>
              <a:rPr lang="es-ES" sz="1400" dirty="0">
                <a:solidFill>
                  <a:schemeClr val="accent4"/>
                </a:solidFill>
                <a:latin typeface="Arial Black"/>
              </a:rPr>
              <a:t>S</a:t>
            </a:r>
            <a:r>
              <a:rPr lang="es-ES" sz="1200" dirty="0">
                <a:solidFill>
                  <a:srgbClr val="0070C0"/>
                </a:solidFill>
                <a:latin typeface="Arial Black"/>
              </a:rPr>
              <a:t>/</a:t>
            </a:r>
            <a:r>
              <a:rPr lang="es-ES" sz="1400" dirty="0">
                <a:solidFill>
                  <a:srgbClr val="0070C0"/>
                </a:solidFill>
                <a:latin typeface="Arial Black"/>
              </a:rPr>
              <a:t>596K</a:t>
            </a:r>
            <a:endParaRPr lang="es-PE" sz="1600" dirty="0"/>
          </a:p>
        </p:txBody>
      </p:sp>
    </p:spTree>
    <p:extLst>
      <p:ext uri="{BB962C8B-B14F-4D97-AF65-F5344CB8AC3E}">
        <p14:creationId xmlns:p14="http://schemas.microsoft.com/office/powerpoint/2010/main" val="13650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8" grpId="0"/>
      <p:bldP spid="22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naturaleza, estrella, cielo&#10;&#10;Descripción generada automáticamente">
            <a:extLst>
              <a:ext uri="{FF2B5EF4-FFF2-40B4-BE49-F238E27FC236}">
                <a16:creationId xmlns="" xmlns:a16="http://schemas.microsoft.com/office/drawing/2014/main" id="{5A05451E-9FE8-3FCF-5450-488BBD729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C0920A6-A402-028F-2889-67DE8354A914}"/>
              </a:ext>
            </a:extLst>
          </p:cNvPr>
          <p:cNvSpPr txBox="1"/>
          <p:nvPr/>
        </p:nvSpPr>
        <p:spPr>
          <a:xfrm>
            <a:off x="3466024" y="2707251"/>
            <a:ext cx="80455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7226056E-95C8-C672-2DC0-60490D9510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89"/>
          <a:stretch/>
        </p:blipFill>
        <p:spPr>
          <a:xfrm rot="404614">
            <a:off x="-46360" y="1093958"/>
            <a:ext cx="3943238" cy="5784506"/>
          </a:xfrm>
          <a:prstGeom prst="rect">
            <a:avLst/>
          </a:prstGeom>
        </p:spPr>
      </p:pic>
      <p:pic>
        <p:nvPicPr>
          <p:cNvPr id="12" name="Imagen 11" descr="Imagen que contiene taza, tabla, pequeño, plástico&#10;&#10;Descripción generada automáticamente">
            <a:extLst>
              <a:ext uri="{FF2B5EF4-FFF2-40B4-BE49-F238E27FC236}">
                <a16:creationId xmlns="" xmlns:a16="http://schemas.microsoft.com/office/drawing/2014/main" id="{66E17599-7637-018C-6798-32CFC1809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07" y="1810932"/>
            <a:ext cx="1833218" cy="123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5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1827786" y="2028872"/>
            <a:ext cx="84555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Mejor ponderado en Semáforo Estratégico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4435299" y="5024686"/>
            <a:ext cx="282141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Jose Tapia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Cajabamba EFE</a:t>
            </a:r>
            <a:endParaRPr lang="es-ES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31471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  <a:ea typeface="+mn-ea"/>
                <a:cs typeface="+mn-cs"/>
              </a:rPr>
              <a:t>Mejor </a:t>
            </a:r>
            <a:r>
              <a:rPr lang="es-ES" sz="3200" dirty="0">
                <a:solidFill>
                  <a:srgbClr val="1A3B71"/>
                </a:solidFill>
                <a:latin typeface="Arial Black"/>
                <a:ea typeface="+mn-ea"/>
                <a:cs typeface="+mn-cs"/>
              </a:rPr>
              <a:t>GT</a:t>
            </a:r>
            <a:endParaRPr lang="es-PE" sz="2800" dirty="0">
              <a:solidFill>
                <a:srgbClr val="1A3B71"/>
              </a:solidFill>
              <a:latin typeface="Arial Black"/>
              <a:ea typeface="+mn-ea"/>
              <a:cs typeface="+mn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103DD43-2168-E349-8184-03DCAED5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673" y="3063928"/>
            <a:ext cx="1746664" cy="169645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957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1288471" y="4372022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531382" y="4793221"/>
            <a:ext cx="3164008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Artemio Montalvo</a:t>
            </a:r>
            <a:endParaRPr lang="es-ES" sz="24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Huánuco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5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3695274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5251834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4498793" y="4793221"/>
            <a:ext cx="2986009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Emigdio Alberto </a:t>
            </a:r>
          </a:p>
          <a:p>
            <a:pPr algn="ctr"/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Zaquinaula</a:t>
            </a:r>
            <a:endParaRPr lang="es-ES" sz="24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Piura 2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1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F1EE25D-68B8-4133-A88D-4EBA9B6C9DC5}"/>
              </a:ext>
            </a:extLst>
          </p:cNvPr>
          <p:cNvSpPr txBox="1"/>
          <p:nvPr/>
        </p:nvSpPr>
        <p:spPr>
          <a:xfrm>
            <a:off x="9116747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B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98EFB75-533D-674F-A2FE-F1B3ABF0101F}"/>
              </a:ext>
            </a:extLst>
          </p:cNvPr>
          <p:cNvSpPr txBox="1"/>
          <p:nvPr/>
        </p:nvSpPr>
        <p:spPr>
          <a:xfrm>
            <a:off x="8513061" y="4793221"/>
            <a:ext cx="2877775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Evelin Bobadilla</a:t>
            </a:r>
          </a:p>
          <a:p>
            <a:pPr algn="ctr"/>
            <a:r>
              <a:rPr lang="es-ES" sz="2400" dirty="0" err="1" smtClean="0">
                <a:solidFill>
                  <a:srgbClr val="FFC000"/>
                </a:solidFill>
                <a:latin typeface="Arial Black"/>
              </a:rPr>
              <a:t>Quillabamba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GT en cumplimiento de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8382165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0C889C7-A869-0640-8E2C-62AEDC56B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4" y="2634443"/>
            <a:ext cx="1196483" cy="134781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75C887E-5803-C142-AA12-EFB645805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8196" y="2605449"/>
            <a:ext cx="987503" cy="140580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9958247" y="86862"/>
            <a:ext cx="1890567" cy="2223631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0BA7A10-F38B-3A41-9025-8F61EF562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743" y="2540278"/>
            <a:ext cx="828608" cy="147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1254153" y="413139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C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548234" y="4552591"/>
            <a:ext cx="2891754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Margot Cueva</a:t>
            </a:r>
            <a:endParaRPr lang="es-ES" sz="28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Tacna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3920469" y="2069863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5281153" y="413139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D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4211281" y="4552591"/>
            <a:ext cx="3619645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Leoncio Espinoza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Cañete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8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-1" y="1257565"/>
            <a:ext cx="12192001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GT en cumplimiento de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103DD43-2168-E349-8184-03DCAED5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841" y="2549793"/>
            <a:ext cx="724278" cy="128939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B27A1120-547E-3349-BBB0-9DC4A30CC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116" y="2484278"/>
            <a:ext cx="1197135" cy="1362991"/>
          </a:xfrm>
          <a:prstGeom prst="rect">
            <a:avLst/>
          </a:prstGeom>
        </p:spPr>
      </p:pic>
      <p:cxnSp>
        <p:nvCxnSpPr>
          <p:cNvPr id="14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8066482" y="2053822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9377494" y="4145981"/>
            <a:ext cx="1491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 smtClean="0">
                <a:solidFill>
                  <a:srgbClr val="FF6600"/>
                </a:solidFill>
                <a:latin typeface="Arial Black" panose="020B0A04020102020204" pitchFamily="34" charset="0"/>
              </a:rPr>
              <a:t>Low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err="1" smtClean="0">
                <a:solidFill>
                  <a:srgbClr val="FF6600"/>
                </a:solidFill>
                <a:latin typeface="Arial Black" panose="020B0A04020102020204" pitchFamily="34" charset="0"/>
              </a:rPr>
              <a:t>Cost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8066482" y="4564268"/>
            <a:ext cx="4113334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Jorge </a:t>
            </a:r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Guevara</a:t>
            </a:r>
            <a:endParaRPr lang="es-ES" sz="28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Mollendo EFE Itinerante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7" name="Imagen 8">
            <a:extLst>
              <a:ext uri="{FF2B5EF4-FFF2-40B4-BE49-F238E27FC236}">
                <a16:creationId xmlns:a16="http://schemas.microsoft.com/office/drawing/2014/main" xmlns="" id="{B27A1120-547E-3349-BBB0-9DC4A30CC2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686" y="2545089"/>
            <a:ext cx="1199110" cy="1199110"/>
          </a:xfrm>
          <a:prstGeom prst="rect">
            <a:avLst/>
          </a:prstGeom>
        </p:spPr>
      </p:pic>
      <p:pic>
        <p:nvPicPr>
          <p:cNvPr id="20" name="Imagen 19" descr="Icono&#10;&#10;Descripción generada automáticamente">
            <a:extLst>
              <a:ext uri="{FF2B5EF4-FFF2-40B4-BE49-F238E27FC236}">
                <a16:creationId xmlns:a16="http://schemas.microsoft.com/office/drawing/2014/main" xmlns="" id="{D95E1986-CD87-1542-8E92-4A8779C3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6903" y="-263246"/>
            <a:ext cx="3205744" cy="3205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5250586" y="3651985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GT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2754046" y="4142846"/>
            <a:ext cx="7207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Garantías/Servicios (solo contado)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2C08058-579C-F44D-8D19-ACB8FFA5B8D2}"/>
              </a:ext>
            </a:extLst>
          </p:cNvPr>
          <p:cNvSpPr txBox="1"/>
          <p:nvPr/>
        </p:nvSpPr>
        <p:spPr>
          <a:xfrm>
            <a:off x="4364739" y="4858539"/>
            <a:ext cx="3985771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Pedro Barrientos</a:t>
            </a: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San Martin EFE</a:t>
            </a: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Región 7</a:t>
            </a:r>
            <a:endParaRPr lang="es-PE" sz="28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F87291A-08FC-EA41-8FFE-1609801C3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46" y="2024067"/>
            <a:ext cx="1589565" cy="149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98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5261903" y="3651985"/>
            <a:ext cx="2214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</a:t>
            </a:r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GT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3078493" y="4151010"/>
            <a:ext cx="65582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Garantías/Servicios </a:t>
            </a:r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(venta total)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12C08058-579C-F44D-8D19-ACB8FFA5B8D2}"/>
              </a:ext>
            </a:extLst>
          </p:cNvPr>
          <p:cNvSpPr txBox="1"/>
          <p:nvPr/>
        </p:nvSpPr>
        <p:spPr>
          <a:xfrm>
            <a:off x="4668990" y="4858539"/>
            <a:ext cx="3377271" cy="14465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/>
              </a:rPr>
              <a:t>Yuri </a:t>
            </a:r>
            <a:r>
              <a:rPr lang="es-ES" sz="3200" dirty="0" err="1" smtClean="0">
                <a:solidFill>
                  <a:srgbClr val="1A3B71"/>
                </a:solidFill>
                <a:latin typeface="Arial Black"/>
              </a:rPr>
              <a:t>Macalupu</a:t>
            </a:r>
            <a:endParaRPr lang="es-ES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 err="1" smtClean="0">
                <a:solidFill>
                  <a:srgbClr val="FFC000"/>
                </a:solidFill>
                <a:latin typeface="Arial Black" panose="020B0A04020102020204" pitchFamily="34" charset="0"/>
              </a:rPr>
              <a:t>Sechura</a:t>
            </a:r>
            <a:r>
              <a:rPr lang="es-E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 EFE</a:t>
            </a:r>
            <a:endParaRPr lang="es-ES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Región 1</a:t>
            </a:r>
            <a:endParaRPr lang="es-PE" sz="28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xmlns="" id="{3C19EC22-B601-3846-AC63-53A9AE4007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78" y="-363202"/>
            <a:ext cx="4595535" cy="459553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9764E91A-212E-D84B-A0FF-613B96696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700" y="1695631"/>
            <a:ext cx="1699856" cy="179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91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783148" y="4035140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395226" y="4456339"/>
            <a:ext cx="2425664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Elizabeth </a:t>
            </a:r>
          </a:p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Casimiro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Huánuco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5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5784615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6575299" y="403514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A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5826476" y="4456339"/>
            <a:ext cx="2977546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Manuel</a:t>
            </a:r>
          </a:p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Soplapuco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Cajamarca I EFE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2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F1EE25D-68B8-4133-A88D-4EBA9B6C9DC5}"/>
              </a:ext>
            </a:extLst>
          </p:cNvPr>
          <p:cNvSpPr txBox="1"/>
          <p:nvPr/>
        </p:nvSpPr>
        <p:spPr>
          <a:xfrm>
            <a:off x="9861706" y="4035140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B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98EFB75-533D-674F-A2FE-F1B3ABF0101F}"/>
              </a:ext>
            </a:extLst>
          </p:cNvPr>
          <p:cNvSpPr txBox="1"/>
          <p:nvPr/>
        </p:nvSpPr>
        <p:spPr>
          <a:xfrm>
            <a:off x="9774342" y="4456339"/>
            <a:ext cx="1654620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Moises</a:t>
            </a:r>
          </a:p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Medina</a:t>
            </a:r>
            <a:endParaRPr lang="es-ES" sz="2800" dirty="0" smtClean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Pisco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8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S</a:t>
            </a:r>
            <a:r>
              <a:rPr lang="es-ES" sz="3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upervisor en </a:t>
            </a:r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8980411" y="2115840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0C889C7-A869-0640-8E2C-62AEDC56B8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63" y="2338755"/>
            <a:ext cx="1083991" cy="144381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575C887E-5803-C142-AA12-EFB6458059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4837" y="2120481"/>
            <a:ext cx="1213630" cy="16222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10506394" y="123665"/>
            <a:ext cx="1534721" cy="180509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00BA7A10-F38B-3A41-9025-8F61EF5620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009" y="2338755"/>
            <a:ext cx="1235009" cy="1583979"/>
          </a:xfrm>
          <a:prstGeom prst="rect">
            <a:avLst/>
          </a:prstGeom>
        </p:spPr>
      </p:pic>
      <p:sp>
        <p:nvSpPr>
          <p:cNvPr id="20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3514533" y="4087473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3126612" y="4508672"/>
            <a:ext cx="2425664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Andy</a:t>
            </a:r>
          </a:p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Tarazona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Huánuco EFE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5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Imagen 10">
            <a:extLst>
              <a:ext uri="{FF2B5EF4-FFF2-40B4-BE49-F238E27FC236}">
                <a16:creationId xmlns:a16="http://schemas.microsoft.com/office/drawing/2014/main" xmlns="" id="{00BA7A10-F38B-3A41-9025-8F61EF5620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938" y="2319984"/>
            <a:ext cx="1235009" cy="1646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92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  <p:bldP spid="20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2896250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C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2189014" y="4793221"/>
            <a:ext cx="2894382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Jose Vega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Andahuaylas LC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4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6007468" y="2310493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768479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D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7083390" y="4793221"/>
            <a:ext cx="2682721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Luis Valdivia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Cañete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8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Supervisor en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xmlns="" id="{7815AECB-9998-2340-B465-50CB87533E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78" y="-363202"/>
            <a:ext cx="4595535" cy="459553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CDA0AD5-AC05-8141-A910-EE92C730C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35" y="2715722"/>
            <a:ext cx="875322" cy="111718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8811CA1F-B46F-5944-8AB8-39213078A4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239" y="2634784"/>
            <a:ext cx="999000" cy="13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1288471" y="4372022"/>
            <a:ext cx="16498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A+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343290" y="4793221"/>
            <a:ext cx="3540201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Dan Abraham Lopez</a:t>
            </a:r>
            <a:endParaRPr lang="es-ES" sz="24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Iquitos LC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105190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5251834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A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4493584" y="4793221"/>
            <a:ext cx="2996397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Jose Raul </a:t>
            </a:r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Chilon</a:t>
            </a:r>
            <a:endParaRPr lang="es-ES" sz="24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Cajamarca I EFE</a:t>
            </a: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F1EE25D-68B8-4133-A88D-4EBA9B6C9DC5}"/>
              </a:ext>
            </a:extLst>
          </p:cNvPr>
          <p:cNvSpPr txBox="1"/>
          <p:nvPr/>
        </p:nvSpPr>
        <p:spPr>
          <a:xfrm>
            <a:off x="918201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B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98EFB75-533D-674F-A2FE-F1B3ABF0101F}"/>
              </a:ext>
            </a:extLst>
          </p:cNvPr>
          <p:cNvSpPr txBox="1"/>
          <p:nvPr/>
        </p:nvSpPr>
        <p:spPr>
          <a:xfrm>
            <a:off x="8473455" y="4793221"/>
            <a:ext cx="2897012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Harold </a:t>
            </a:r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Cabrejos</a:t>
            </a:r>
            <a:endParaRPr lang="es-ES" sz="24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Huacho EFE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3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Asesor de Ventas en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7893419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F4FAAE4-1DC4-2C49-AED1-EBF4CC9D41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686" y="2706912"/>
            <a:ext cx="769399" cy="1264514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D6765D8-77E7-F642-983D-08056F46DD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736" y="2740700"/>
            <a:ext cx="872088" cy="13154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D6A642D-A613-524B-B99A-DF96D98BEC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912" y="2730439"/>
            <a:ext cx="1026000" cy="136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10161921" y="86862"/>
            <a:ext cx="1686893" cy="198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67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naturaleza, estrella, cielo&#10;&#10;Descripción generada automáticamente">
            <a:extLst>
              <a:ext uri="{FF2B5EF4-FFF2-40B4-BE49-F238E27FC236}">
                <a16:creationId xmlns="" xmlns:a16="http://schemas.microsoft.com/office/drawing/2014/main" id="{5A05451E-9FE8-3FCF-5450-488BBD729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pic>
        <p:nvPicPr>
          <p:cNvPr id="12" name="Imagen 11" descr="Imagen que contiene taza, tabla, pequeño, plástico&#10;&#10;Descripción generada automáticamente">
            <a:extLst>
              <a:ext uri="{FF2B5EF4-FFF2-40B4-BE49-F238E27FC236}">
                <a16:creationId xmlns="" xmlns:a16="http://schemas.microsoft.com/office/drawing/2014/main" id="{66E17599-7637-018C-6798-32CFC18096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407" y="1810932"/>
            <a:ext cx="1833218" cy="1230718"/>
          </a:xfrm>
          <a:prstGeom prst="rect">
            <a:avLst/>
          </a:prstGeom>
        </p:spPr>
      </p:pic>
      <p:sp>
        <p:nvSpPr>
          <p:cNvPr id="7" name="CuadroTexto 5">
            <a:extLst>
              <a:ext uri="{FF2B5EF4-FFF2-40B4-BE49-F238E27FC236}">
                <a16:creationId xmlns:a16="http://schemas.microsoft.com/office/drawing/2014/main" xmlns="" id="{EAA40652-026F-4F72-B3C6-0E3F6BE780C9}"/>
              </a:ext>
            </a:extLst>
          </p:cNvPr>
          <p:cNvSpPr txBox="1"/>
          <p:nvPr/>
        </p:nvSpPr>
        <p:spPr>
          <a:xfrm>
            <a:off x="-1" y="1858229"/>
            <a:ext cx="1219328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8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Luigino</a:t>
            </a:r>
            <a:endParaRPr lang="es-PE" sz="8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6">
            <a:extLst>
              <a:ext uri="{FF2B5EF4-FFF2-40B4-BE49-F238E27FC236}">
                <a16:creationId xmlns:a16="http://schemas.microsoft.com/office/drawing/2014/main" xmlns="" id="{214FC2CA-24FB-46AD-9B2A-4734DD64CEA6}"/>
              </a:ext>
            </a:extLst>
          </p:cNvPr>
          <p:cNvSpPr txBox="1"/>
          <p:nvPr/>
        </p:nvSpPr>
        <p:spPr>
          <a:xfrm>
            <a:off x="6095999" y="311130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Kaiserberger</a:t>
            </a:r>
            <a:endParaRPr lang="es-PE" sz="2800" dirty="0"/>
          </a:p>
        </p:txBody>
      </p:sp>
    </p:spTree>
    <p:extLst>
      <p:ext uri="{BB962C8B-B14F-4D97-AF65-F5344CB8AC3E}">
        <p14:creationId xmlns:p14="http://schemas.microsoft.com/office/powerpoint/2010/main" val="230804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por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2896250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C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1936226" y="4793221"/>
            <a:ext cx="3399970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Michael Cabrera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err="1" smtClean="0">
                <a:solidFill>
                  <a:srgbClr val="FFC000"/>
                </a:solidFill>
                <a:latin typeface="Arial Black"/>
              </a:rPr>
              <a:t>Tigo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 Maria EFE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5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6007468" y="2310493"/>
            <a:ext cx="0" cy="37651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7684793" y="4372022"/>
            <a:ext cx="1479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err="1">
                <a:solidFill>
                  <a:srgbClr val="FF6600"/>
                </a:solidFill>
                <a:latin typeface="Arial Black" panose="020B0A04020102020204" pitchFamily="34" charset="0"/>
              </a:rPr>
              <a:t>Cluster</a:t>
            </a:r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D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6579341" y="4793221"/>
            <a:ext cx="3690819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Milagros </a:t>
            </a:r>
            <a:r>
              <a:rPr lang="es-ES" sz="28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Purizaca</a:t>
            </a:r>
            <a:endParaRPr lang="es-ES" sz="28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La Unión EFE</a:t>
            </a:r>
            <a:endParaRPr lang="es-ES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1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Asesor de Ventas en Crédito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AEEF57D8-2907-B048-B089-BED54B91A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720" y="2355081"/>
            <a:ext cx="1482188" cy="1800000"/>
          </a:xfrm>
          <a:prstGeom prst="rect">
            <a:avLst/>
          </a:prstGeom>
        </p:spPr>
      </p:pic>
      <p:pic>
        <p:nvPicPr>
          <p:cNvPr id="14" name="Imagen 13" descr="Icono&#10;&#10;Descripción generada automáticamente">
            <a:extLst>
              <a:ext uri="{FF2B5EF4-FFF2-40B4-BE49-F238E27FC236}">
                <a16:creationId xmlns:a16="http://schemas.microsoft.com/office/drawing/2014/main" xmlns="" id="{EB34D2E0-8C83-1D49-B662-82ADAAB1AA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378" y="-363202"/>
            <a:ext cx="4595535" cy="45955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170E22BB-2878-0349-9C41-B303206040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0239" y="2435612"/>
            <a:ext cx="1269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64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a nivel nacional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1841504" y="4372022"/>
            <a:ext cx="54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1°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626087" y="4793221"/>
            <a:ext cx="2715808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Elder Aguilar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Cajamarca I LC</a:t>
            </a:r>
            <a:endParaRPr lang="es-E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>
                <a:solidFill>
                  <a:srgbClr val="FFC000"/>
                </a:solidFill>
                <a:latin typeface="Arial Black"/>
              </a:rPr>
              <a:t>Región 2</a:t>
            </a:r>
            <a:endParaRPr lang="es-PE" sz="20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105190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5610497" y="4372022"/>
            <a:ext cx="5437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2°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4260903" y="4793221"/>
            <a:ext cx="3387338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Arturo Camacho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Plaza San Miguel LC</a:t>
            </a:r>
            <a:endParaRPr lang="es-E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7</a:t>
            </a:r>
            <a:endParaRPr lang="es-PE" sz="2000" dirty="0">
              <a:solidFill>
                <a:srgbClr val="FFC000"/>
              </a:solidFill>
              <a:latin typeface="Arial Black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F1EE25D-68B8-4133-A88D-4EBA9B6C9DC5}"/>
              </a:ext>
            </a:extLst>
          </p:cNvPr>
          <p:cNvSpPr txBox="1"/>
          <p:nvPr/>
        </p:nvSpPr>
        <p:spPr>
          <a:xfrm>
            <a:off x="9574690" y="4372022"/>
            <a:ext cx="543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>
                <a:solidFill>
                  <a:srgbClr val="FF6600"/>
                </a:solidFill>
                <a:latin typeface="Arial Black" panose="020B0A04020102020204" pitchFamily="34" charset="0"/>
              </a:rPr>
              <a:t> </a:t>
            </a:r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3°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98EFB75-533D-674F-A2FE-F1B3ABF0101F}"/>
              </a:ext>
            </a:extLst>
          </p:cNvPr>
          <p:cNvSpPr txBox="1"/>
          <p:nvPr/>
        </p:nvSpPr>
        <p:spPr>
          <a:xfrm>
            <a:off x="7944552" y="4793221"/>
            <a:ext cx="3966471" cy="113877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Yeferson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Villalobos</a:t>
            </a:r>
            <a:endParaRPr lang="es-ES" sz="28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Cañete LC</a:t>
            </a:r>
            <a:endParaRPr lang="es-ES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0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000" dirty="0" smtClean="0">
                <a:solidFill>
                  <a:srgbClr val="FFC000"/>
                </a:solidFill>
                <a:latin typeface="Arial Black"/>
              </a:rPr>
              <a:t>8</a:t>
            </a:r>
            <a:endParaRPr lang="es-PE" sz="2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1034868" y="1257565"/>
            <a:ext cx="999236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Mejor Logístico en Ventas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7784008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772C51A1-7A7F-C443-8FBD-4502A4BC4D4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73"/>
          <a:stretch/>
        </p:blipFill>
        <p:spPr>
          <a:xfrm>
            <a:off x="5476686" y="2943276"/>
            <a:ext cx="811362" cy="1152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9958247" y="86862"/>
            <a:ext cx="1890567" cy="222363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301F061-2A6B-E14D-B7E2-E380CBDDF6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86" y="2799276"/>
            <a:ext cx="1089775" cy="1296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16E2486D-9813-1044-A36F-39E5847DEF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295" y="2974216"/>
            <a:ext cx="954524" cy="109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36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5583357" y="4372022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2°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4234709" y="4850730"/>
            <a:ext cx="315663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Giuliana </a:t>
            </a:r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Aquije</a:t>
            </a:r>
            <a:endParaRPr lang="es-ES" sz="28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Pisco EFE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8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4136185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1831256" y="4372022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1°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7D6C4CFF-7382-4AA4-855F-E06AB778ABD6}"/>
              </a:ext>
            </a:extLst>
          </p:cNvPr>
          <p:cNvSpPr txBox="1"/>
          <p:nvPr/>
        </p:nvSpPr>
        <p:spPr>
          <a:xfrm>
            <a:off x="375703" y="4793221"/>
            <a:ext cx="327365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Maritza </a:t>
            </a:r>
            <a:r>
              <a:rPr lang="es-ES" sz="28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Gastelu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Andahuaylas LC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Región 4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xmlns="" id="{DF1EE25D-68B8-4133-A88D-4EBA9B6C9DC5}"/>
              </a:ext>
            </a:extLst>
          </p:cNvPr>
          <p:cNvSpPr txBox="1"/>
          <p:nvPr/>
        </p:nvSpPr>
        <p:spPr>
          <a:xfrm>
            <a:off x="9512398" y="4372022"/>
            <a:ext cx="4587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3°</a:t>
            </a:r>
            <a:endParaRPr lang="es-PE" sz="2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xmlns="" id="{E98EFB75-533D-674F-A2FE-F1B3ABF0101F}"/>
              </a:ext>
            </a:extLst>
          </p:cNvPr>
          <p:cNvSpPr txBox="1"/>
          <p:nvPr/>
        </p:nvSpPr>
        <p:spPr>
          <a:xfrm>
            <a:off x="7847265" y="4793221"/>
            <a:ext cx="3942682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1A3B71"/>
                </a:solidFill>
                <a:latin typeface="Arial Black"/>
              </a:rPr>
              <a:t>Doraliza</a:t>
            </a:r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 Fernandez</a:t>
            </a:r>
            <a:endParaRPr lang="es-ES" sz="28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Cajamarca Mega EFE</a:t>
            </a:r>
            <a:endParaRPr lang="es-ES" sz="24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/>
              </a:rPr>
              <a:t>2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xmlns="" id="{599A1B21-7E04-3749-8019-0A3ADA9D9169}"/>
              </a:ext>
            </a:extLst>
          </p:cNvPr>
          <p:cNvSpPr txBox="1">
            <a:spLocks/>
          </p:cNvSpPr>
          <p:nvPr/>
        </p:nvSpPr>
        <p:spPr>
          <a:xfrm>
            <a:off x="473517" y="1284861"/>
            <a:ext cx="10540226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30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Mejor Representante de Servicio </a:t>
            </a:r>
            <a:r>
              <a:rPr lang="es-ES" sz="3000" dirty="0">
                <a:solidFill>
                  <a:srgbClr val="FF6600"/>
                </a:solidFill>
                <a:latin typeface="Arial Black" panose="020B0A04020102020204" pitchFamily="34" charset="0"/>
              </a:rPr>
              <a:t>en Ventas (S/) </a:t>
            </a:r>
            <a:endParaRPr lang="es-PE" sz="30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xmlns="" id="{683D7718-2F66-BD44-9980-DB45D9251BE4}"/>
              </a:ext>
            </a:extLst>
          </p:cNvPr>
          <p:cNvCxnSpPr>
            <a:cxnSpLocks/>
          </p:cNvCxnSpPr>
          <p:nvPr/>
        </p:nvCxnSpPr>
        <p:spPr>
          <a:xfrm>
            <a:off x="7757869" y="2188029"/>
            <a:ext cx="0" cy="3917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2D66E52-457C-F44A-8AAD-AC52966DDA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822" y="2618828"/>
            <a:ext cx="1297849" cy="128342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E0D53F2-05B3-504B-8422-C5EF3D32A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81" y="2672605"/>
            <a:ext cx="1074825" cy="1224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043B90D-C1E7-416D-9D6C-EA01CDE50A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7" t="10017" r="17993" b="13189"/>
          <a:stretch/>
        </p:blipFill>
        <p:spPr>
          <a:xfrm>
            <a:off x="10449576" y="155102"/>
            <a:ext cx="1655992" cy="194773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8AEEC51-B501-F645-8FE2-A98B44FAA7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769" y="2747558"/>
            <a:ext cx="947520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8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/>
      <p:bldP spid="13" grpId="0"/>
      <p:bldP spid="16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3526707" y="3956107"/>
            <a:ext cx="46730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rgbClr val="1A3B71"/>
                </a:solidFill>
                <a:latin typeface="Arial Black" panose="020B0A04020102020204" pitchFamily="34" charset="0"/>
              </a:rPr>
              <a:t>Mejor Tienda NPS</a:t>
            </a:r>
            <a:endParaRPr lang="es-PE" sz="36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3597831" y="4670536"/>
            <a:ext cx="4602862" cy="150810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600" dirty="0" smtClean="0">
                <a:solidFill>
                  <a:srgbClr val="1A3B71"/>
                </a:solidFill>
                <a:latin typeface="Arial Black"/>
              </a:rPr>
              <a:t>Huaraz LC</a:t>
            </a:r>
            <a:endParaRPr lang="es-ES" sz="36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3</a:t>
            </a:r>
            <a:endParaRPr lang="es-ES" sz="28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800" dirty="0" smtClean="0">
                <a:solidFill>
                  <a:srgbClr val="FF6600"/>
                </a:solidFill>
                <a:latin typeface="Arial Black"/>
              </a:rPr>
              <a:t>GT: Edgar Iparraguirre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68DA2BA8-645D-3C4D-A204-2E403F715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Reconocimientos – todos los </a:t>
            </a:r>
            <a:r>
              <a:rPr lang="es-ES" sz="3200" dirty="0" err="1">
                <a:solidFill>
                  <a:srgbClr val="FFC000"/>
                </a:solidFill>
                <a:latin typeface="Arial Black" panose="020B0A04020102020204" pitchFamily="34" charset="0"/>
              </a:rPr>
              <a:t>clusters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84547ED-43F1-4449-9038-11422680D5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859" y="1679027"/>
            <a:ext cx="1178810" cy="20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7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1057292" y="359626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GT 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469837" y="4021810"/>
            <a:ext cx="3312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En Ventas (S/)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737170" y="4528528"/>
            <a:ext cx="2587632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Ketti</a:t>
            </a:r>
            <a:r>
              <a:rPr lang="es-ES" sz="24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 Juanita</a:t>
            </a:r>
          </a:p>
          <a:p>
            <a:pPr algn="ctr"/>
            <a:r>
              <a:rPr lang="es-ES" sz="2400" dirty="0" err="1" smtClean="0">
                <a:solidFill>
                  <a:srgbClr val="1A3B71"/>
                </a:solidFill>
                <a:latin typeface="Arial Black" panose="020B0A04020102020204" pitchFamily="34" charset="0"/>
              </a:rPr>
              <a:t>Cachique</a:t>
            </a:r>
            <a:endParaRPr lang="es-ES" sz="2400" dirty="0" smtClean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Honda Juanjui</a:t>
            </a:r>
            <a:endParaRPr lang="es-ES" sz="2000" dirty="0" smtClean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400" dirty="0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  <a:endParaRPr lang="es-PE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/>
          <p:nvPr/>
        </p:nvCxnSpPr>
        <p:spPr>
          <a:xfrm>
            <a:off x="4112911" y="1613159"/>
            <a:ext cx="0" cy="442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219720B-B0EF-479B-8D01-F01C8634EBB7}"/>
              </a:ext>
            </a:extLst>
          </p:cNvPr>
          <p:cNvSpPr txBox="1"/>
          <p:nvPr/>
        </p:nvSpPr>
        <p:spPr>
          <a:xfrm>
            <a:off x="5070530" y="3596261"/>
            <a:ext cx="2079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GT 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4411955" y="4021810"/>
            <a:ext cx="3401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En Crédito (S/)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3E66D3FE-B9DF-5440-AE97-58B17608A900}"/>
              </a:ext>
            </a:extLst>
          </p:cNvPr>
          <p:cNvSpPr txBox="1"/>
          <p:nvPr/>
        </p:nvSpPr>
        <p:spPr>
          <a:xfrm>
            <a:off x="4783211" y="4528528"/>
            <a:ext cx="2654060" cy="1200329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400" dirty="0" smtClean="0">
                <a:solidFill>
                  <a:srgbClr val="1A3B71"/>
                </a:solidFill>
                <a:latin typeface="Arial Black"/>
              </a:rPr>
              <a:t>William </a:t>
            </a:r>
            <a:r>
              <a:rPr lang="es-ES" sz="2400" dirty="0" err="1" smtClean="0">
                <a:solidFill>
                  <a:srgbClr val="1A3B71"/>
                </a:solidFill>
                <a:latin typeface="Arial Black"/>
              </a:rPr>
              <a:t>Juarez</a:t>
            </a:r>
            <a:endParaRPr lang="es-ES" sz="2400" dirty="0">
              <a:solidFill>
                <a:srgbClr val="1A3B71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Sullana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1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0752013-6182-AB4A-83B9-9616CFE28E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52" y="3308685"/>
            <a:ext cx="0" cy="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72171D13-1730-2F48-86D2-8E778E43E0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627" y="2150162"/>
            <a:ext cx="1080000" cy="123969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1EA0DAF8-FA4E-D84B-876D-10C721F0D6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34" y="2049157"/>
            <a:ext cx="809606" cy="144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043B90D-C1E7-416D-9D6C-EA01CDE50A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04875">
            <a:off x="10096472" y="-124289"/>
            <a:ext cx="2345373" cy="2345373"/>
          </a:xfrm>
          <a:prstGeom prst="rect">
            <a:avLst/>
          </a:prstGeom>
        </p:spPr>
      </p:pic>
      <p:sp>
        <p:nvSpPr>
          <p:cNvPr id="15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8421300" y="3583221"/>
            <a:ext cx="35125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</a:t>
            </a:r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Supervisor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8674883" y="3993541"/>
            <a:ext cx="299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En </a:t>
            </a:r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Crédito </a:t>
            </a:r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(S/)</a:t>
            </a:r>
            <a:endParaRPr lang="es-PE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8431719" y="4497750"/>
            <a:ext cx="3491661" cy="169277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Maria Guadalupe</a:t>
            </a:r>
          </a:p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Rojas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Honda Moyobamba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6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18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/>
          <p:nvPr/>
        </p:nvCxnSpPr>
        <p:spPr>
          <a:xfrm>
            <a:off x="8198578" y="1632880"/>
            <a:ext cx="0" cy="442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n 2">
            <a:extLst>
              <a:ext uri="{FF2B5EF4-FFF2-40B4-BE49-F238E27FC236}">
                <a16:creationId xmlns:a16="http://schemas.microsoft.com/office/drawing/2014/main" xmlns="" id="{FB30BFAF-F7B7-CE49-9D5A-12BE7C1C93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54" y="2094726"/>
            <a:ext cx="793787" cy="1398692"/>
          </a:xfrm>
          <a:prstGeom prst="rect">
            <a:avLst/>
          </a:prstGeom>
        </p:spPr>
      </p:pic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4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  <p:bldP spid="19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B219720B-B0EF-479B-8D01-F01C8634EBB7}"/>
              </a:ext>
            </a:extLst>
          </p:cNvPr>
          <p:cNvSpPr txBox="1"/>
          <p:nvPr/>
        </p:nvSpPr>
        <p:spPr>
          <a:xfrm>
            <a:off x="2149707" y="3635296"/>
            <a:ext cx="1937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AV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B1D79931-19F6-4B08-9896-7C0CAC7B1DC5}"/>
              </a:ext>
            </a:extLst>
          </p:cNvPr>
          <p:cNvSpPr txBox="1"/>
          <p:nvPr/>
        </p:nvSpPr>
        <p:spPr>
          <a:xfrm>
            <a:off x="1646345" y="4060845"/>
            <a:ext cx="2917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smtClean="0">
                <a:solidFill>
                  <a:srgbClr val="FF6600"/>
                </a:solidFill>
                <a:latin typeface="Arial Black" panose="020B0A04020102020204" pitchFamily="34" charset="0"/>
              </a:rPr>
              <a:t>En Ventas (S/)</a:t>
            </a:r>
            <a:endParaRPr lang="es-ES" sz="28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xmlns="" id="{BE9A960A-80D2-4D73-8FA6-CFB4BE8DA8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612" y="-276874"/>
            <a:ext cx="4336301" cy="4336301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xmlns="" id="{0A154424-42D7-4944-90D3-1A6A99E04583}"/>
              </a:ext>
            </a:extLst>
          </p:cNvPr>
          <p:cNvSpPr txBox="1"/>
          <p:nvPr/>
        </p:nvSpPr>
        <p:spPr>
          <a:xfrm>
            <a:off x="1525280" y="4720033"/>
            <a:ext cx="3268523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Maritza Romero</a:t>
            </a: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Cajamarca</a:t>
            </a:r>
            <a:endParaRPr lang="es-ES" sz="24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02D17CFE-86BB-F14B-92D7-57E8A614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099" y="2119886"/>
            <a:ext cx="1270889" cy="1440000"/>
          </a:xfrm>
          <a:prstGeom prst="rect">
            <a:avLst/>
          </a:prstGeom>
        </p:spPr>
      </p:pic>
      <p:sp>
        <p:nvSpPr>
          <p:cNvPr id="20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7656613" y="3633878"/>
            <a:ext cx="1959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</a:t>
            </a:r>
            <a:r>
              <a:rPr lang="es-ES" sz="28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GT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6578307" y="4059427"/>
            <a:ext cx="4094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>
                <a:solidFill>
                  <a:srgbClr val="FF6600"/>
                </a:solidFill>
                <a:latin typeface="Arial Black" panose="020B0A04020102020204" pitchFamily="34" charset="0"/>
              </a:rPr>
              <a:t>GEX + Servicios (S/)</a:t>
            </a:r>
          </a:p>
        </p:txBody>
      </p:sp>
      <p:sp>
        <p:nvSpPr>
          <p:cNvPr id="22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7173384" y="4718615"/>
            <a:ext cx="2904257" cy="126188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2800" dirty="0" smtClean="0">
                <a:solidFill>
                  <a:srgbClr val="1A3B71"/>
                </a:solidFill>
                <a:latin typeface="Arial Black"/>
              </a:rPr>
              <a:t>Ricardo Rivas</a:t>
            </a:r>
            <a:endParaRPr lang="es-ES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Salaverry</a:t>
            </a:r>
            <a:endParaRPr lang="es-ES" sz="2400" dirty="0">
              <a:solidFill>
                <a:srgbClr val="FFC000"/>
              </a:solidFill>
              <a:latin typeface="Arial Black"/>
            </a:endParaRPr>
          </a:p>
          <a:p>
            <a:pPr algn="ctr"/>
            <a:r>
              <a:rPr lang="es-ES" sz="2400" dirty="0" smtClean="0">
                <a:solidFill>
                  <a:srgbClr val="FFC000"/>
                </a:solidFill>
                <a:latin typeface="Arial Black"/>
              </a:rPr>
              <a:t>Región 2</a:t>
            </a:r>
            <a:endParaRPr lang="es-PE" sz="2400" dirty="0">
              <a:solidFill>
                <a:srgbClr val="FFC000"/>
              </a:solidFill>
              <a:latin typeface="Arial Black"/>
            </a:endParaRPr>
          </a:p>
        </p:txBody>
      </p:sp>
      <p:cxnSp>
        <p:nvCxnSpPr>
          <p:cNvPr id="23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/>
          <p:nvPr/>
        </p:nvCxnSpPr>
        <p:spPr>
          <a:xfrm>
            <a:off x="6030281" y="1541968"/>
            <a:ext cx="0" cy="44297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Imagen 2">
            <a:extLst>
              <a:ext uri="{FF2B5EF4-FFF2-40B4-BE49-F238E27FC236}">
                <a16:creationId xmlns:a16="http://schemas.microsoft.com/office/drawing/2014/main" xmlns="" id="{FB30BFAF-F7B7-CE49-9D5A-12BE7C1C93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986" y="2119886"/>
            <a:ext cx="1325032" cy="1440000"/>
          </a:xfrm>
          <a:prstGeom prst="rect">
            <a:avLst/>
          </a:prstGeom>
        </p:spPr>
      </p:pic>
      <p:sp>
        <p:nvSpPr>
          <p:cNvPr id="16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66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20" grpId="0"/>
      <p:bldP spid="21" grpId="0"/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3006667" y="4100846"/>
            <a:ext cx="5949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solidFill>
                  <a:srgbClr val="1A3B71"/>
                </a:solidFill>
                <a:latin typeface="Arial Black" panose="020B0A04020102020204" pitchFamily="34" charset="0"/>
              </a:rPr>
              <a:t>Mejor Jefe Regional de RRHH</a:t>
            </a:r>
            <a:endParaRPr lang="es-PE" sz="28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4043851" y="4526395"/>
            <a:ext cx="384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>
                <a:solidFill>
                  <a:srgbClr val="FF6600"/>
                </a:solidFill>
                <a:latin typeface="Arial Black" panose="020B0A04020102020204" pitchFamily="34" charset="0"/>
              </a:rPr>
              <a:t>Semáforo Estratégico</a:t>
            </a:r>
            <a:endParaRPr lang="es-PE" sz="24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4355594" y="5242217"/>
            <a:ext cx="3251788" cy="101566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/>
                <a:ea typeface="+mn-lt"/>
                <a:cs typeface="+mn-lt"/>
              </a:rPr>
              <a:t>Sergio Urbina</a:t>
            </a:r>
            <a:endParaRPr lang="es-ES" sz="3200" dirty="0">
              <a:solidFill>
                <a:srgbClr val="1A3B71"/>
              </a:solidFill>
              <a:latin typeface="Arial Black"/>
              <a:ea typeface="+mn-lt"/>
              <a:cs typeface="+mn-lt"/>
            </a:endParaRPr>
          </a:p>
          <a:p>
            <a:pPr algn="ctr"/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Región </a:t>
            </a:r>
            <a:r>
              <a:rPr lang="es-ES" sz="2800" dirty="0" smtClean="0">
                <a:solidFill>
                  <a:srgbClr val="FFC000"/>
                </a:solidFill>
                <a:latin typeface="Arial Black"/>
              </a:rPr>
              <a:t>3</a:t>
            </a:r>
            <a:endParaRPr lang="es-PE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33F747A-C67E-FB4A-B173-BE1742A223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12" b="22621"/>
          <a:stretch/>
        </p:blipFill>
        <p:spPr>
          <a:xfrm>
            <a:off x="5167012" y="1747357"/>
            <a:ext cx="1857976" cy="2251361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Julio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31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2838682" y="5157523"/>
            <a:ext cx="61981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Jefe de Operaciones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3403423" y="5615728"/>
            <a:ext cx="506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Semáforo Estratégico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4359342" y="3908620"/>
            <a:ext cx="29740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Lorena Silva</a:t>
            </a:r>
            <a:endParaRPr lang="es-ES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4870C324-1E0C-9348-AB0B-E13F1AEF0F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412" y="2094376"/>
            <a:ext cx="1075425" cy="1656000"/>
          </a:xfrm>
          <a:prstGeom prst="rect">
            <a:avLst/>
          </a:prstGeom>
        </p:spPr>
      </p:pic>
      <p:sp>
        <p:nvSpPr>
          <p:cNvPr id="10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4864367" y="4562906"/>
            <a:ext cx="21467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Región 6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Julio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4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66347E68-980B-4AB1-A0AB-B01870B7B22E}"/>
              </a:ext>
            </a:extLst>
          </p:cNvPr>
          <p:cNvSpPr txBox="1"/>
          <p:nvPr/>
        </p:nvSpPr>
        <p:spPr>
          <a:xfrm>
            <a:off x="4326926" y="4052035"/>
            <a:ext cx="3538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>
                <a:solidFill>
                  <a:srgbClr val="1A3B71"/>
                </a:solidFill>
                <a:latin typeface="Arial Black" panose="020B0A04020102020204" pitchFamily="34" charset="0"/>
              </a:rPr>
              <a:t>Mejor Regional</a:t>
            </a:r>
            <a:endParaRPr lang="es-PE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E3550617-D880-4B3F-B22B-22F8B13F1C0A}"/>
              </a:ext>
            </a:extLst>
          </p:cNvPr>
          <p:cNvSpPr txBox="1"/>
          <p:nvPr/>
        </p:nvSpPr>
        <p:spPr>
          <a:xfrm>
            <a:off x="3430719" y="4510240"/>
            <a:ext cx="50686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>
                <a:solidFill>
                  <a:srgbClr val="FF6600"/>
                </a:solidFill>
                <a:latin typeface="Arial Black" panose="020B0A04020102020204" pitchFamily="34" charset="0"/>
              </a:rPr>
              <a:t>Semáforo Estratégico</a:t>
            </a:r>
            <a:endParaRPr lang="es-PE" sz="3200" dirty="0">
              <a:solidFill>
                <a:srgbClr val="FF66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F1F10F2E-777B-4D90-B6E2-17F68C63E764}"/>
              </a:ext>
            </a:extLst>
          </p:cNvPr>
          <p:cNvSpPr txBox="1"/>
          <p:nvPr/>
        </p:nvSpPr>
        <p:spPr>
          <a:xfrm>
            <a:off x="4456449" y="5245839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200" dirty="0" smtClean="0">
                <a:solidFill>
                  <a:srgbClr val="1A3B71"/>
                </a:solidFill>
                <a:latin typeface="Arial Black" panose="020B0A04020102020204" pitchFamily="34" charset="0"/>
              </a:rPr>
              <a:t>Cesar Travia</a:t>
            </a:r>
            <a:endParaRPr lang="es-ES" sz="3200" dirty="0">
              <a:solidFill>
                <a:srgbClr val="1A3B71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>
                <a:solidFill>
                  <a:srgbClr val="FFC000"/>
                </a:solidFill>
                <a:latin typeface="Arial Black" panose="020B0A04020102020204" pitchFamily="34" charset="0"/>
              </a:rPr>
              <a:t>Región </a:t>
            </a:r>
            <a:r>
              <a:rPr lang="es-ES" sz="28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  <a:endParaRPr lang="es-PE" sz="28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F8089C4A-3F44-4778-8A14-B684CE10EE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4199" y="-203201"/>
            <a:ext cx="2895601" cy="28956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0E82E0E7-D225-5A4C-A557-282860E05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36" y="1972675"/>
            <a:ext cx="2476262" cy="1650841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3E56767-1F2A-49EC-A20C-4884DB95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1440" y="476885"/>
            <a:ext cx="9992360" cy="671195"/>
          </a:xfrm>
        </p:spPr>
        <p:txBody>
          <a:bodyPr>
            <a:no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Reconocimientos Julio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4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9" descr="Imagen que contiene naturaleza, estrella, cielo&#10;&#10;Descripción generada automáticamente">
            <a:extLst>
              <a:ext uri="{FF2B5EF4-FFF2-40B4-BE49-F238E27FC236}">
                <a16:creationId xmlns="" xmlns:a16="http://schemas.microsoft.com/office/drawing/2014/main" id="{5A05451E-9FE8-3FCF-5450-488BBD729D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64B3CEB-AECC-4BAD-8D41-B50F9EAD0B03}"/>
              </a:ext>
            </a:extLst>
          </p:cNvPr>
          <p:cNvSpPr txBox="1"/>
          <p:nvPr/>
        </p:nvSpPr>
        <p:spPr>
          <a:xfrm>
            <a:off x="1988289" y="2451755"/>
            <a:ext cx="8045547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Despegue del </a:t>
            </a:r>
            <a:r>
              <a:rPr lang="es-ES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mes</a:t>
            </a:r>
            <a:endParaRPr lang="es-E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60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Agosto</a:t>
            </a:r>
            <a:endParaRPr lang="es-ES" sz="60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2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agen que contiene naturaleza, estrella, cielo&#10;&#10;Descripción generada automáticamente">
            <a:extLst>
              <a:ext uri="{FF2B5EF4-FFF2-40B4-BE49-F238E27FC236}">
                <a16:creationId xmlns="" xmlns:a16="http://schemas.microsoft.com/office/drawing/2014/main" id="{DF4AF7D4-C4A0-C44C-1009-3026682480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C0920A6-A402-028F-2889-67DE8354A914}"/>
              </a:ext>
            </a:extLst>
          </p:cNvPr>
          <p:cNvSpPr txBox="1"/>
          <p:nvPr/>
        </p:nvSpPr>
        <p:spPr>
          <a:xfrm>
            <a:off x="1988289" y="2459504"/>
            <a:ext cx="9874418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Campaña de ventas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5BE1278B-C289-B4D6-B248-7653EEBC11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753"/>
          <a:stretch/>
        </p:blipFill>
        <p:spPr>
          <a:xfrm>
            <a:off x="212559" y="2459504"/>
            <a:ext cx="3143656" cy="4398496"/>
          </a:xfrm>
          <a:prstGeom prst="rect">
            <a:avLst/>
          </a:prstGeom>
        </p:spPr>
      </p:pic>
      <p:pic>
        <p:nvPicPr>
          <p:cNvPr id="4" name="Imagen 3" descr="Una bola blanca en fondo azul&#10;&#10;Descripción generada automáticamente con confianza media">
            <a:extLst>
              <a:ext uri="{FF2B5EF4-FFF2-40B4-BE49-F238E27FC236}">
                <a16:creationId xmlns="" xmlns:a16="http://schemas.microsoft.com/office/drawing/2014/main" id="{8A5FB455-306C-EABE-5DBE-636D13F36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09" y="138793"/>
            <a:ext cx="1368878" cy="154437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596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ttachments.office.net/owa/jdiazt%40efe-lc.com.pe/service.svc/s/GetAttachmentThumbnail?id=AQMkADdlN2I3MDRhLTA3NTctNDk1Ny05ZTFkLWFiYWJlZDk5ATRmNgBGAAAD6ItslbfrDEaov%2FLTSmcrXgcAV58OG3U1gk6LjTZf0i5JZQAAAgEMAAAAV58OG3U1gk6LjTZf0i5JZQABjK%2BDpQAAAAESABAAEdr%2BiTchJEGkVTJgQiSgdQ%3D%3D&amp;thumbnailType=2&amp;token=eyJhbGciOiJSUzI1NiIsImtpZCI6IkZBRDY1NDI2MkM2QUYyOTYxQUExRThDQUI3OEZGMUIyNzBFNzA3RTkiLCJ0eXAiOiJKV1QiLCJ4NXQiOiItdFpVSml4cThwWWFvZWpLdDRfeHNuRG5CLWsifQ.eyJvcmlnaW4iOiJodHRwczovL291dGxvb2sub2ZmaWNlLmNvbSIsInVjIjoiMzhmZWY0MzJiMjY0NDIyMDk2YmY0MmY3ZWI2YjA4Y2YiLCJzaWduaW5fc3RhdGUiOiJbXCJrbXNpXCJdIiwidmVyIjoiRXhjaGFuZ2UuQ2FsbGJhY2suVjEiLCJhcHBjdHhzZW5kZXIiOiJPd2FEb3dubG9hZEA2MTBjMzdhMC00N2NkLTQ1MzEtOWYzNS1lZmI1ZmQzMmE0MTAiLCJpc3NyaW5nIjoiV1ciLCJhcHBjdHgiOiJ7XCJtc2V4Y2hwcm90XCI6XCJvd2FcIixcInB1aWRcIjpcIjExNTM4MDExMTc5NzEzOTgzNDlcIixcInNjb3BlXCI6XCJPd2FEb3dubG9hZFwiLFwib2lkXCI6XCIxMjE3MzZkNC03ZWZhLTQ4NjMtYjliNC01Zjc3ZGQ2YjQ1NGVcIixcInByaW1hcnlzaWRcIjpcIlMtMS01LTIxLTMzMDEyODQxNzAtNjExMzQ5OTMwLTM2NTk2MzQxMTQtMjk4MTEzODBcIn0iLCJuYmYiOjE2NTY4MzAzOTcsImV4cCI6MTY1NjgzMDk5NywiaXNzIjoiMDAwMDAwMDItMDAwMC0wZmYxLWNlMDAtMDAwMDAwMDAwMDAwQDYxMGMzN2EwLTQ3Y2QtNDUzMS05ZjM1LWVmYjVmZDMyYTQxMCIsImF1ZCI6IjAwMDAwMDAyLTAwMDAtMGZmMS1jZTAwLTAwMDAwMDAwMDAwMC9hdHRhY2htZW50cy5vZmZpY2UubmV0QDYxMGMzN2EwLTQ3Y2QtNDUzMS05ZjM1LWVmYjVmZDMyYTQxMCIsImhhcHAiOiJvd2EifQ.kzgYoP2gIQoW_lhrbpgPdmXDLNPTDTK1RT9YRei8aeMkNFsYbLpQJeeF3mAcNad9NQzbEgIObLwNaFIt-aUwvuZkn_KMbYZRHUIkd6YUb2cro9_erwGINwi0PKFQExDeivZ6MoIywTKecIOdL47zlMLsgEcBrIpwa4bPsOyd4_gQXMZeRp7D4aNeKH5qu5AEW8bX_htQW0hSjM6Ds-_Uih-prB-lHuX363wNoxA0ZbU7PtqoypiFkH67L_aYTuJZwKcpPyju7ssE45S9Wg_zI_agOckWSeGNA_mYYtDufgZezmWT0-Te-IAt5y5CaRlFoEyW-pwd0SZ5cvDqrceojA&amp;X-OWA-CANARY=G0EME6j8ikyUzNkPyGYEdOClgUS_XNoYs5Kj1S9bRm1BLxQZkAS9TKV7D5WchgPxsQsdC0bOezM.&amp;owa=outlook.office.com&amp;scriptVer=20220603005.09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FA952D92-CE30-44C7-A36B-A278FE3D8051}"/>
              </a:ext>
            </a:extLst>
          </p:cNvPr>
          <p:cNvSpPr txBox="1">
            <a:spLocks/>
          </p:cNvSpPr>
          <p:nvPr/>
        </p:nvSpPr>
        <p:spPr>
          <a:xfrm>
            <a:off x="1266092" y="353403"/>
            <a:ext cx="10087708" cy="8189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200" dirty="0">
                <a:solidFill>
                  <a:srgbClr val="FFC000"/>
                </a:solidFill>
                <a:latin typeface="Arial Black" panose="020B0A04020102020204" pitchFamily="34" charset="0"/>
              </a:rPr>
              <a:t>Objetivo </a:t>
            </a:r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Agosto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AutoShape 2" descr="blob:https://web.whatsapp.com/8cbda8ef-2928-4a22-a097-aaaff00e0179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4" name="AutoShape 2" descr="Vista previa de image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77" y="1283990"/>
            <a:ext cx="2825590" cy="514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1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naturaleza, estrella, cielo&#10;&#10;Descripción generada automáticamente">
            <a:extLst>
              <a:ext uri="{FF2B5EF4-FFF2-40B4-BE49-F238E27FC236}">
                <a16:creationId xmlns="" xmlns:a16="http://schemas.microsoft.com/office/drawing/2014/main" id="{4366CFCE-D87D-7C37-11CD-4150E749E0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20"/>
            <a:ext cx="12193281" cy="685728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="" xmlns:a16="http://schemas.microsoft.com/office/drawing/2014/main" id="{7C0920A6-A402-028F-2889-67DE8354A914}"/>
              </a:ext>
            </a:extLst>
          </p:cNvPr>
          <p:cNvSpPr txBox="1"/>
          <p:nvPr/>
        </p:nvSpPr>
        <p:spPr>
          <a:xfrm>
            <a:off x="910603" y="2653595"/>
            <a:ext cx="8045547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ES" sz="6000" dirty="0">
                <a:solidFill>
                  <a:srgbClr val="FFC000"/>
                </a:solidFill>
                <a:latin typeface="Arial Black" panose="020B0A04020102020204" pitchFamily="34" charset="0"/>
              </a:rPr>
              <a:t>Incentivos del mes</a:t>
            </a:r>
            <a:endParaRPr lang="es-ES" sz="6000" dirty="0">
              <a:solidFill>
                <a:srgbClr val="FFC000"/>
              </a:solidFill>
              <a:latin typeface="Arial Black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="" xmlns:a16="http://schemas.microsoft.com/office/drawing/2014/main" id="{330E0920-D7D2-D6DA-7352-C32182DF07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5" b="93537" l="0" r="96467">
                        <a14:foregroundMark x1="40632" y1="6957" x2="26606" y2="6598"/>
                        <a14:foregroundMark x1="26606" y1="6598" x2="38597" y2="10278"/>
                        <a14:foregroundMark x1="38597" y1="10278" x2="38276" y2="10503"/>
                        <a14:foregroundMark x1="45075" y1="4982" x2="33084" y2="3725"/>
                        <a14:foregroundMark x1="33084" y1="3725" x2="30942" y2="5341"/>
                        <a14:foregroundMark x1="42934" y1="2065" x2="40418" y2="135"/>
                        <a14:foregroundMark x1="83940" y1="41966" x2="94379" y2="37478"/>
                        <a14:foregroundMark x1="94379" y1="37478" x2="96520" y2="33214"/>
                        <a14:foregroundMark x1="10814" y1="12612" x2="3105" y2="15395"/>
                        <a14:foregroundMark x1="7923" y1="28501" x2="0" y2="33528"/>
                        <a14:foregroundMark x1="49304" y1="85413" x2="49143" y2="93223"/>
                        <a14:foregroundMark x1="78908" y1="89004" x2="82762" y2="93537"/>
                        <a14:backgroundMark x1="30353" y1="31912" x2="32495" y2="29982"/>
                        <a14:backgroundMark x1="19165" y1="31418" x2="19165" y2="31418"/>
                      </a14:backgroundRemoval>
                    </a14:imgEffect>
                  </a14:imgLayer>
                </a14:imgProps>
              </a:ext>
            </a:extLst>
          </a:blip>
          <a:srcRect b="6620"/>
          <a:stretch/>
        </p:blipFill>
        <p:spPr>
          <a:xfrm flipH="1">
            <a:off x="8101407" y="2156165"/>
            <a:ext cx="4220933" cy="4701115"/>
          </a:xfrm>
          <a:prstGeom prst="rect">
            <a:avLst/>
          </a:prstGeom>
        </p:spPr>
      </p:pic>
      <p:pic>
        <p:nvPicPr>
          <p:cNvPr id="12" name="Imagen 11" descr="Una caricatura de una persona&#10;&#10;Descripción generada automáticamente con confianza media">
            <a:extLst>
              <a:ext uri="{FF2B5EF4-FFF2-40B4-BE49-F238E27FC236}">
                <a16:creationId xmlns="" xmlns:a16="http://schemas.microsoft.com/office/drawing/2014/main" id="{B4C7C8DE-E42E-385B-CE1D-C3A769E834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3017" y="104458"/>
            <a:ext cx="2466889" cy="257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7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FA952D92-CE30-44C7-A36B-A278FE3D8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6092" y="353403"/>
            <a:ext cx="10087708" cy="818906"/>
          </a:xfrm>
        </p:spPr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FFC000"/>
                </a:solidFill>
                <a:latin typeface="Arial Black" panose="020B0A04020102020204" pitchFamily="34" charset="0"/>
              </a:rPr>
              <a:t>Incentivos Agosto</a:t>
            </a:r>
            <a:endParaRPr lang="es-PE" sz="3200" dirty="0">
              <a:solidFill>
                <a:srgbClr val="FFC0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AutoShape 1">
            <a:extLst>
              <a:ext uri="{FF2B5EF4-FFF2-40B4-BE49-F238E27FC236}">
                <a16:creationId xmlns:a16="http://schemas.microsoft.com/office/drawing/2014/main" xmlns="" id="{2D72A755-1B50-4D9B-BB76-33558D2CCD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659076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6" name="AutoShape 1">
            <a:extLst>
              <a:ext uri="{FF2B5EF4-FFF2-40B4-BE49-F238E27FC236}">
                <a16:creationId xmlns:a16="http://schemas.microsoft.com/office/drawing/2014/main" xmlns="" id="{E1EF8AE7-F714-4DED-BC36-51C4B685BE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659076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7" name="AutoShape 1">
            <a:extLst>
              <a:ext uri="{FF2B5EF4-FFF2-40B4-BE49-F238E27FC236}">
                <a16:creationId xmlns:a16="http://schemas.microsoft.com/office/drawing/2014/main" xmlns="" id="{ED24311F-8379-4F1F-A215-AF7A66E5502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73389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8" name="AutoShape 1">
            <a:extLst>
              <a:ext uri="{FF2B5EF4-FFF2-40B4-BE49-F238E27FC236}">
                <a16:creationId xmlns:a16="http://schemas.microsoft.com/office/drawing/2014/main" xmlns="" id="{01ECB0A2-D2D9-4424-ABD7-CDAA05EF4D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73389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9" name="AutoShape 1">
            <a:extLst>
              <a:ext uri="{FF2B5EF4-FFF2-40B4-BE49-F238E27FC236}">
                <a16:creationId xmlns:a16="http://schemas.microsoft.com/office/drawing/2014/main" xmlns="" id="{0FC7A327-0D1A-4D37-8403-12242F52C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37194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0" name="AutoShape 1">
            <a:extLst>
              <a:ext uri="{FF2B5EF4-FFF2-40B4-BE49-F238E27FC236}">
                <a16:creationId xmlns:a16="http://schemas.microsoft.com/office/drawing/2014/main" xmlns="" id="{2F32317F-AD26-47AA-8CD4-AB1A4F18F20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8371942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1" name="AutoShape 1">
            <a:extLst>
              <a:ext uri="{FF2B5EF4-FFF2-40B4-BE49-F238E27FC236}">
                <a16:creationId xmlns:a16="http://schemas.microsoft.com/office/drawing/2014/main" xmlns="" id="{A0942E13-0650-4F60-908C-4AF336B1D9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714321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12" name="AutoShape 1">
            <a:extLst>
              <a:ext uri="{FF2B5EF4-FFF2-40B4-BE49-F238E27FC236}">
                <a16:creationId xmlns:a16="http://schemas.microsoft.com/office/drawing/2014/main" xmlns="" id="{C5342B95-0FE6-4135-B86C-E7BD41CF26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612453" y="7143217"/>
            <a:ext cx="538195" cy="30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s-PE"/>
          </a:p>
        </p:txBody>
      </p:sp>
      <p:sp>
        <p:nvSpPr>
          <p:cNvPr id="3" name="AutoShape 2" descr="https://attachments.office.net/owa/jdiazt%40efe-lc.com.pe/service.svc/s/GetAttachmentThumbnail?id=AQMkADdlN2I3MDRhLTA3NTctNDk1Ny05ZTFkLWFiYWJlZDk5ATRmNgBGAAAD6ItslbfrDEaov%2FLTSmcrXgcAV58OG3U1gk6LjTZf0i5JZQAAAgEMAAAAV58OG3U1gk6LjTZf0i5JZQABoJuLPgAAAAESABAAOZBczawBjk2JigMYbF1TpA%3D%3D&amp;thumbnailType=2&amp;token=eyJhbGciOiJSUzI1NiIsImtpZCI6IkZBRDY1NDI2MkM2QUYyOTYxQUExRThDQUI3OEZGMUIyNzBFNzA3RTkiLCJ0eXAiOiJKV1QiLCJ4NXQiOiItdFpVSml4cThwWWFvZWpLdDRfeHNuRG5CLWsifQ.eyJvcmlnaW4iOiJodHRwczovL291dGxvb2sub2ZmaWNlLmNvbSIsInVjIjoiMzhmZWY0MzJiMjY0NDIyMDk2YmY0MmY3ZWI2YjA4Y2YiLCJzaWduaW5fc3RhdGUiOiJbXCJrbXNpXCJdIiwidmVyIjoiRXhjaGFuZ2UuQ2FsbGJhY2suVjEiLCJhcHBjdHhzZW5kZXIiOiJPd2FEb3dubG9hZEA2MTBjMzdhMC00N2NkLTQ1MzEtOWYzNS1lZmI1ZmQzMmE0MTAiLCJpc3NyaW5nIjoiV1ciLCJhcHBjdHgiOiJ7XCJtc2V4Y2hwcm90XCI6XCJvd2FcIixcInB1aWRcIjpcIjExNTM4MDExMTc5NzEzOTgzNDlcIixcInNjb3BlXCI6XCJPd2FEb3dubG9hZFwiLFwib2lkXCI6XCIxMjE3MzZkNC03ZWZhLTQ4NjMtYjliNC01Zjc3ZGQ2YjQ1NGVcIixcInByaW1hcnlzaWRcIjpcIlMtMS01LTIxLTIyOTk3NTYzMi0yNjE0NTY4MzA0LTM3MTkxNDkzNTEtNDYyODE5NVwifSIsIm5iZiI6MTY1OTMwNjIzNywiZXhwIjoxNjU5MzA2ODM3LCJpc3MiOiIwMDAwMDAwMi0wMDAwLTBmZjEtY2UwMC0wMDAwMDAwMDAwMDBANjEwYzM3YTAtNDdjZC00NTMxLTlmMzUtZWZiNWZkMzJhNDEwIiwiYXVkIjoiMDAwMDAwMDItMDAwMC0wZmYxLWNlMDAtMDAwMDAwMDAwMDAwL2F0dGFjaG1lbnRzLm9mZmljZS5uZXRANjEwYzM3YTAtNDdjZC00NTMxLTlmMzUtZWZiNWZkMzJhNDEwIiwiaGFwcCI6Im93YSJ9.o3nHWk_9D_RWkNR2pqYQAXZED8YvYkZJa1BGj9AIVCfguj2yapx4OsY05CQYdo-hHOuzHrOow70RKjnO9R_XhCThqJ0OSEMzmOh8Zn7arJpsRdaD_0-TvYb6NBVPohk9ktcHyTsXg6BqMpuaG_NHFajlsJ1wAhu1EyDNj5Ok_cvqrsBz-9jhoIZqbx4heWz8fWy8WhqmxT6JQ2lMDOu99rKriOBqEUmwW558M8H4KgV3RE39YWq6ZaIVsdk6DZv3duyHHS_zf4WTHe7_Rcr57K_ueubf--VV6FlSdbSV9ZpzsBfWZROUFaF1jMhmF74N52nDMtS7NHDlx1KBklN_Cg&amp;X-OWA-CANARY=yPxFMFFYZU-hpRO7ekzYnmCHf4lDc9oYzru5UfWIY54D9HyRatPea-8lIj1APGXU7R1LbJY90eE.&amp;owa=outlook.office.com&amp;scriptVer=20220715009.08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sp>
        <p:nvSpPr>
          <p:cNvPr id="13" name="AutoShape 2" descr="https://attachments.office.net/owa/jdiazt%40efe-lc.com.pe/service.svc/s/GetAttachmentThumbnail?id=AQMkADdlN2I3MDRhLTA3NTctNDk1Ny05ZTFkLWFiYWJlZDk5ATRmNgBGAAAD6ItslbfrDEaov%2FLTSmcrXgcAV58OG3U1gk6LjTZf0i5JZQAAAgEMAAAAV58OG3U1gk6LjTZf0i5JZQACgikj8wAAAAESABAASnqWuAGvRUmmd%2BAG3%2FRb6A%3D%3D&amp;thumbnailType=2&amp;token=eyJhbGciOiJSUzI1NiIsImtpZCI6IjczRkI5QkJFRjYzNjc4RDRGN0U4NEI0NDBCQUJCMTJBMzM5RDlGOTgiLCJ0eXAiOiJKV1QiLCJ4NXQiOiJjX3VidnZZMmVOVDM2RXRFQzZ1eEtqT2RuNWcifQ.eyJvcmlnaW4iOiJodHRwczovL291dGxvb2sub2ZmaWNlLmNvbSIsInVjIjoiNzBhMjM0ZDcwOWRiNGFjMGE1Njc4OTI1NTBlYTQzM2EiLCJzaWduaW5fc3RhdGUiOiJbXCJrbXNpXCJdIiwidmVyIjoiRXhjaGFuZ2UuQ2FsbGJhY2suVjEiLCJhcHBjdHhzZW5kZXIiOiJPd2FEb3dubG9hZEA2MTBjMzdhMC00N2NkLTQ1MzEtOWYzNS1lZmI1ZmQzMmE0MTAiLCJpc3NyaW5nIjoiV1ciLCJhcHBjdHgiOiJ7XCJtc2V4Y2hwcm90XCI6XCJvd2FcIixcInB1aWRcIjpcIjExNTM4MDExMTc5NzEzOTgzNDlcIixcInNjb3BlXCI6XCJPd2FEb3dubG9hZFwiLFwib2lkXCI6XCIxMjE3MzZkNC03ZWZhLTQ4NjMtYjliNC01Zjc3ZGQ2YjQ1NGVcIixcInByaW1hcnlzaWRcIjpcIlMtMS01LTIxLTIyOTk3NTYzMi0yNjE0NTY4MzA0LTM3MTkxNDkzNTEtNDYyODE5NVwifSIsIm5iZiI6MTY4ODUwNjEyOSwiZXhwIjoxNjg4NTA2NzI5LCJpc3MiOiIwMDAwMDAwMi0wMDAwLTBmZjEtY2UwMC0wMDAwMDAwMDAwMDBANjEwYzM3YTAtNDdjZC00NTMxLTlmMzUtZWZiNWZkMzJhNDEwIiwiYXVkIjoiMDAwMDAwMDItMDAwMC0wZmYxLWNlMDAtMDAwMDAwMDAwMDAwL2F0dGFjaG1lbnRzLm9mZmljZS5uZXRANjEwYzM3YTAtNDdjZC00NTMxLTlmMzUtZWZiNWZkMzJhNDEwIiwiaGFwcCI6Im93YSJ9.rvzbFiWTOz1duDyEFY7ajJqrwe75fcUF1Ld2VsLc7FjxnKGewo2N4tIBOruu6eu_hPlPsV6vACPyjRtE3vkLAto1qohfj0B0tumDXXTiRIhyEkWd63aA6fMkrrT-5qAr5FesX2Z38RTmMGOlpJOR3LD4xman5_YV0KUJWP2pLRg8qVcjSa2ITNfhTkQ0NuZIbFyzHR3cwQRgdBBuYfeoj-o2YlJFbzGmugTwS-UJfbA2EaNyDWRwqsz799ZYh9Y3btAgJ79uM0CtbviMdRQ2V37cVK4oVHHPfaQBMBvJvIvuFBwC2_VCS-aDFCgnX0KWgZKq3u5uoYzBlmcV_kWXnQ&amp;X-OWA-CANARY=-LO1wh9CC06Xly6zZbjQtHDge8vVfNsYz6ZDmPtcK3AbMY9Rt1utmgH2WYO2sQjxKefk_fIH7nY.&amp;owa=outlook.office.com&amp;scriptVer=20230623002.12&amp;animation=tru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264317"/>
            <a:ext cx="676275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300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82382" y="1890072"/>
            <a:ext cx="6755958" cy="1612577"/>
          </a:xfrm>
          <a:prstGeom prst="rect">
            <a:avLst/>
          </a:prstGeom>
        </p:spPr>
        <p:txBody>
          <a:bodyPr vert="horz" wrap="square" lIns="0" tIns="236430" rIns="0" bIns="0" rtlCol="0" anchor="ctr">
            <a:spAutoFit/>
          </a:bodyPr>
          <a:lstStyle/>
          <a:p>
            <a:pPr marL="7701" marR="3081">
              <a:lnSpc>
                <a:spcPct val="74900"/>
              </a:lnSpc>
              <a:spcBef>
                <a:spcPts val="1862"/>
              </a:spcBef>
            </a:pPr>
            <a:r>
              <a:rPr sz="5943" spc="-100">
                <a:solidFill>
                  <a:srgbClr val="FFFFFF"/>
                </a:solidFill>
                <a:latin typeface="Arial"/>
                <a:cs typeface="Arial"/>
              </a:rPr>
              <a:t>VENTA</a:t>
            </a:r>
            <a:r>
              <a:rPr sz="5943" spc="-179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43" spc="-182">
                <a:solidFill>
                  <a:srgbClr val="FFFFFF"/>
                </a:solidFill>
                <a:latin typeface="Arial"/>
                <a:cs typeface="Arial"/>
              </a:rPr>
              <a:t>EMPRESAS </a:t>
            </a:r>
            <a:r>
              <a:rPr sz="5943" spc="-164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43" spc="-41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5943" spc="-133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5943" spc="182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5943" spc="-437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5943" spc="-6">
                <a:solidFill>
                  <a:srgbClr val="FFFFFF"/>
                </a:solidFill>
                <a:latin typeface="Arial"/>
                <a:cs typeface="Arial"/>
              </a:rPr>
              <a:t>TITUCIONAL</a:t>
            </a:r>
            <a:endParaRPr sz="5943">
              <a:latin typeface="Arial"/>
              <a:cs typeface="Arial"/>
            </a:endParaRPr>
          </a:p>
        </p:txBody>
      </p:sp>
      <p:pic>
        <p:nvPicPr>
          <p:cNvPr id="35" name="Imagen 34">
            <a:extLst>
              <a:ext uri="{FF2B5EF4-FFF2-40B4-BE49-F238E27FC236}">
                <a16:creationId xmlns:a16="http://schemas.microsoft.com/office/drawing/2014/main" xmlns="" id="{642A0923-4C3A-0AC1-17F7-2F607F205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6898"/>
            <a:ext cx="12223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9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magen que contiene Sitio web&#10;&#10;Descripción generada automáticamente">
            <a:extLst>
              <a:ext uri="{FF2B5EF4-FFF2-40B4-BE49-F238E27FC236}">
                <a16:creationId xmlns:a16="http://schemas.microsoft.com/office/drawing/2014/main" xmlns="" id="{59EBBCB0-10C0-DC82-98D4-308DFE0B1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148" y="2441212"/>
            <a:ext cx="2017253" cy="365004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301" y="124544"/>
            <a:ext cx="4506162" cy="976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uadroTexto 10">
            <a:extLst>
              <a:ext uri="{FF2B5EF4-FFF2-40B4-BE49-F238E27FC236}">
                <a16:creationId xmlns:a16="http://schemas.microsoft.com/office/drawing/2014/main" xmlns="" id="{BABA806C-C27A-F740-3BEC-8358D3161AD4}"/>
              </a:ext>
            </a:extLst>
          </p:cNvPr>
          <p:cNvSpPr txBox="1"/>
          <p:nvPr/>
        </p:nvSpPr>
        <p:spPr>
          <a:xfrm>
            <a:off x="9550862" y="471327"/>
            <a:ext cx="2131876" cy="461665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400" b="1" dirty="0">
                <a:solidFill>
                  <a:schemeClr val="accent1">
                    <a:lumMod val="50000"/>
                  </a:schemeClr>
                </a:solidFill>
                <a:cs typeface="Calibri" panose="020F0502020204030204"/>
              </a:rPr>
              <a:t>S/2.5 MM </a:t>
            </a:r>
            <a:endParaRPr lang="es-ES" sz="2400" dirty="0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</p:txBody>
      </p:sp>
      <p:cxnSp>
        <p:nvCxnSpPr>
          <p:cNvPr id="11" name="Conector recto 7">
            <a:extLst>
              <a:ext uri="{FF2B5EF4-FFF2-40B4-BE49-F238E27FC236}">
                <a16:creationId xmlns:a16="http://schemas.microsoft.com/office/drawing/2014/main" xmlns="" id="{5CC72C2E-CCD2-4FF9-91C6-B18EA9A88B9B}"/>
              </a:ext>
            </a:extLst>
          </p:cNvPr>
          <p:cNvCxnSpPr>
            <a:cxnSpLocks/>
          </p:cNvCxnSpPr>
          <p:nvPr/>
        </p:nvCxnSpPr>
        <p:spPr>
          <a:xfrm>
            <a:off x="6293525" y="1379769"/>
            <a:ext cx="0" cy="54782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C06EC5B4-F9DE-648F-6B40-29BFD6B0D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727" y="3795710"/>
            <a:ext cx="5284273" cy="2547381"/>
          </a:xfrm>
          <a:prstGeom prst="rect">
            <a:avLst/>
          </a:prstGeom>
        </p:spPr>
      </p:pic>
      <p:pic>
        <p:nvPicPr>
          <p:cNvPr id="19" name="Imagen 18" descr="Imagen que contiene tabla&#10;&#10;Descripción generada automáticamente">
            <a:extLst>
              <a:ext uri="{FF2B5EF4-FFF2-40B4-BE49-F238E27FC236}">
                <a16:creationId xmlns:a16="http://schemas.microsoft.com/office/drawing/2014/main" xmlns="" id="{652D56C8-E0BD-9E60-2966-65A7D718A9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16"/>
          <a:stretch/>
        </p:blipFill>
        <p:spPr>
          <a:xfrm>
            <a:off x="9704750" y="2441212"/>
            <a:ext cx="2239496" cy="2376354"/>
          </a:xfrm>
          <a:prstGeom prst="rect">
            <a:avLst/>
          </a:prstGeom>
        </p:spPr>
      </p:pic>
      <p:pic>
        <p:nvPicPr>
          <p:cNvPr id="23" name="Imagen 22" descr="Icono&#10;&#10;Descripción generada automáticamente">
            <a:extLst>
              <a:ext uri="{FF2B5EF4-FFF2-40B4-BE49-F238E27FC236}">
                <a16:creationId xmlns:a16="http://schemas.microsoft.com/office/drawing/2014/main" xmlns="" id="{26643FE4-7115-4378-0B45-9C5A690883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602" y="1100801"/>
            <a:ext cx="521027" cy="521027"/>
          </a:xfrm>
          <a:prstGeom prst="rect">
            <a:avLst/>
          </a:prstGeom>
        </p:spPr>
      </p:pic>
      <p:sp>
        <p:nvSpPr>
          <p:cNvPr id="25" name="CuadroTexto 24">
            <a:extLst>
              <a:ext uri="{FF2B5EF4-FFF2-40B4-BE49-F238E27FC236}">
                <a16:creationId xmlns:a16="http://schemas.microsoft.com/office/drawing/2014/main" xmlns="" id="{B8FA8693-9D6A-A8F6-5EAA-A0DF55F81553}"/>
              </a:ext>
            </a:extLst>
          </p:cNvPr>
          <p:cNvSpPr txBox="1"/>
          <p:nvPr/>
        </p:nvSpPr>
        <p:spPr>
          <a:xfrm>
            <a:off x="7364148" y="1227503"/>
            <a:ext cx="1825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accent1">
                    <a:lumMod val="75000"/>
                  </a:schemeClr>
                </a:solidFill>
              </a:rPr>
              <a:t>Novedades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xmlns="" id="{AA44CF87-1D2F-0842-7EC2-DCE0F75FDD30}"/>
              </a:ext>
            </a:extLst>
          </p:cNvPr>
          <p:cNvSpPr txBox="1"/>
          <p:nvPr/>
        </p:nvSpPr>
        <p:spPr>
          <a:xfrm>
            <a:off x="532673" y="3515794"/>
            <a:ext cx="378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b="1" dirty="0">
                <a:solidFill>
                  <a:schemeClr val="accent6">
                    <a:lumMod val="75000"/>
                  </a:schemeClr>
                </a:solidFill>
              </a:rPr>
              <a:t>Foco LEADSB2B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xmlns="" id="{89DF8F35-8441-55F8-91F0-8688C42CEB5C}"/>
              </a:ext>
            </a:extLst>
          </p:cNvPr>
          <p:cNvSpPr txBox="1"/>
          <p:nvPr/>
        </p:nvSpPr>
        <p:spPr>
          <a:xfrm>
            <a:off x="7193845" y="1551261"/>
            <a:ext cx="327413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1" dirty="0"/>
              <a:t>Publicidad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1" dirty="0"/>
              <a:t>Motocorp Distribuidores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sz="1400" b="1" dirty="0"/>
              <a:t>Campaña Aguinaldo CANASTAS EFE </a:t>
            </a:r>
          </a:p>
        </p:txBody>
      </p:sp>
      <p:pic>
        <p:nvPicPr>
          <p:cNvPr id="5" name="Imagen 4" descr="Imagen que contiene Icono&#10;&#10;Descripción generada automáticamente">
            <a:extLst>
              <a:ext uri="{FF2B5EF4-FFF2-40B4-BE49-F238E27FC236}">
                <a16:creationId xmlns:a16="http://schemas.microsoft.com/office/drawing/2014/main" xmlns="" id="{A559042A-8204-024E-F85C-F92C866660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4" y="3342206"/>
            <a:ext cx="598670" cy="5986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07C3F3C6-173D-7AFB-8A22-96DA1D8CF1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50862" y="5143500"/>
            <a:ext cx="2578100" cy="78105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19F4DEDE-8BD1-1487-FCCD-587F88F5F6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3015" y="1405337"/>
            <a:ext cx="5139374" cy="1951834"/>
          </a:xfrm>
          <a:prstGeom prst="rect">
            <a:avLst/>
          </a:prstGeom>
        </p:spPr>
      </p:pic>
      <p:sp>
        <p:nvSpPr>
          <p:cNvPr id="12" name="Rectángulo 13">
            <a:extLst>
              <a:ext uri="{FF2B5EF4-FFF2-40B4-BE49-F238E27FC236}">
                <a16:creationId xmlns:a16="http://schemas.microsoft.com/office/drawing/2014/main" xmlns="" id="{B67A9446-A729-2D5E-E26C-204E1E6D6B0C}"/>
              </a:ext>
            </a:extLst>
          </p:cNvPr>
          <p:cNvSpPr/>
          <p:nvPr/>
        </p:nvSpPr>
        <p:spPr>
          <a:xfrm>
            <a:off x="6986549" y="374919"/>
            <a:ext cx="2580747" cy="56291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Institucional  julio </a:t>
            </a:r>
          </a:p>
        </p:txBody>
      </p:sp>
      <p:pic>
        <p:nvPicPr>
          <p:cNvPr id="13" name="Imagen 12" descr="Icono&#10;&#10;Descripción generada automáticamente">
            <a:extLst>
              <a:ext uri="{FF2B5EF4-FFF2-40B4-BE49-F238E27FC236}">
                <a16:creationId xmlns:a16="http://schemas.microsoft.com/office/drawing/2014/main" xmlns="" id="{12CD9E48-F075-2817-9F31-2C8055FC07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163" b="52489" l="9955" r="89955">
                        <a14:backgroundMark x1="41719" y1="38824" x2="44706" y2="36471"/>
                        <a14:backgroundMark x1="44706" y1="36471" x2="47964" y2="37919"/>
                        <a14:backgroundMark x1="47964" y1="37919" x2="47964" y2="37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8696" r="35197" b="57966"/>
          <a:stretch/>
        </p:blipFill>
        <p:spPr>
          <a:xfrm rot="840514">
            <a:off x="9347073" y="130352"/>
            <a:ext cx="715352" cy="6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92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3">
            <a:extLst>
              <a:ext uri="{FF2B5EF4-FFF2-40B4-BE49-F238E27FC236}">
                <a16:creationId xmlns:a16="http://schemas.microsoft.com/office/drawing/2014/main" xmlns="" id="{2F71A432-04CE-D6D8-64CE-E44956A786C0}"/>
              </a:ext>
            </a:extLst>
          </p:cNvPr>
          <p:cNvSpPr/>
          <p:nvPr/>
        </p:nvSpPr>
        <p:spPr>
          <a:xfrm>
            <a:off x="7824674" y="461739"/>
            <a:ext cx="2306936" cy="562915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TIENDAS julio </a:t>
            </a:r>
          </a:p>
        </p:txBody>
      </p:sp>
      <p:pic>
        <p:nvPicPr>
          <p:cNvPr id="11" name="Imagen 8" descr="Icono&#10;&#10;Descripción generada automáticamente">
            <a:extLst>
              <a:ext uri="{FF2B5EF4-FFF2-40B4-BE49-F238E27FC236}">
                <a16:creationId xmlns:a16="http://schemas.microsoft.com/office/drawing/2014/main" xmlns="" id="{AB4ECBBF-5E60-3B0C-AACA-4E36B053D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63" b="52489" l="9955" r="89955">
                        <a14:backgroundMark x1="41719" y1="38824" x2="44706" y2="36471"/>
                        <a14:backgroundMark x1="44706" y1="36471" x2="47964" y2="37919"/>
                        <a14:backgroundMark x1="47964" y1="37919" x2="47964" y2="37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8696" r="35197" b="57966"/>
          <a:stretch/>
        </p:blipFill>
        <p:spPr>
          <a:xfrm rot="840514">
            <a:off x="6264998" y="1241778"/>
            <a:ext cx="585455" cy="421342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DB6B4B51-2FEE-EE83-0F98-BDBEB02991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2521" y="1728900"/>
            <a:ext cx="2130406" cy="2662604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40C59548-B247-40FA-45AB-20B9905A8B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569" y="1600339"/>
            <a:ext cx="4682157" cy="2994504"/>
          </a:xfrm>
          <a:prstGeom prst="rect">
            <a:avLst/>
          </a:prstGeom>
        </p:spPr>
      </p:pic>
      <p:sp>
        <p:nvSpPr>
          <p:cNvPr id="16" name="CuadroTexto 10">
            <a:extLst>
              <a:ext uri="{FF2B5EF4-FFF2-40B4-BE49-F238E27FC236}">
                <a16:creationId xmlns:a16="http://schemas.microsoft.com/office/drawing/2014/main" xmlns="" id="{257A05AC-D8E1-8A66-4E5F-AA9F71063FC6}"/>
              </a:ext>
            </a:extLst>
          </p:cNvPr>
          <p:cNvSpPr txBox="1"/>
          <p:nvPr/>
        </p:nvSpPr>
        <p:spPr>
          <a:xfrm>
            <a:off x="10131608" y="580282"/>
            <a:ext cx="1403167" cy="400110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s-ES" sz="2000" b="1" dirty="0">
                <a:solidFill>
                  <a:srgbClr val="002060"/>
                </a:solidFill>
                <a:cs typeface="Calibri" panose="020F0502020204030204"/>
              </a:rPr>
              <a:t>S/872k</a:t>
            </a:r>
          </a:p>
        </p:txBody>
      </p:sp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xmlns="" id="{460AE905-C17C-900A-D666-6623D94F58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63" b="52489" l="9955" r="89955">
                        <a14:backgroundMark x1="41719" y1="38824" x2="44706" y2="36471"/>
                        <a14:backgroundMark x1="44706" y1="36471" x2="47964" y2="37919"/>
                        <a14:backgroundMark x1="47964" y1="37919" x2="47964" y2="37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4" t="8696" r="35197" b="57966"/>
          <a:stretch/>
        </p:blipFill>
        <p:spPr>
          <a:xfrm rot="840514">
            <a:off x="9778934" y="47372"/>
            <a:ext cx="797791" cy="673341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xmlns="" id="{5C46E2B7-15B6-E21F-6C65-3BD91A2C0727}"/>
              </a:ext>
            </a:extLst>
          </p:cNvPr>
          <p:cNvSpPr txBox="1"/>
          <p:nvPr/>
        </p:nvSpPr>
        <p:spPr>
          <a:xfrm>
            <a:off x="8811262" y="1182623"/>
            <a:ext cx="2640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solidFill>
                  <a:srgbClr val="0070C0"/>
                </a:solidFill>
                <a:highlight>
                  <a:srgbClr val="FFFF00"/>
                </a:highlight>
              </a:rPr>
              <a:t>120 empresas nuevas</a:t>
            </a:r>
            <a:endParaRPr lang="es-PE" sz="20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CF72720-B35C-854E-05A9-765AAADAE8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9569" y="3306853"/>
            <a:ext cx="3784081" cy="2723628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xmlns="" id="{B25EC412-7730-69B3-E4EC-0DB035F9BAD1}"/>
              </a:ext>
            </a:extLst>
          </p:cNvPr>
          <p:cNvSpPr txBox="1"/>
          <p:nvPr/>
        </p:nvSpPr>
        <p:spPr>
          <a:xfrm>
            <a:off x="8709417" y="2968299"/>
            <a:ext cx="3596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600" b="1" dirty="0"/>
              <a:t>Acumulado al semestre por Región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090F6AA-3B9D-0884-FCA2-D0886516E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67" y="277512"/>
            <a:ext cx="4011220" cy="741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D83E865-046F-9B3A-E4C7-BEE8C62938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3569" y="4787355"/>
            <a:ext cx="4682157" cy="62894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xmlns="" id="{FABB7785-ECEA-F491-3585-33C2CAD93AEC}"/>
              </a:ext>
            </a:extLst>
          </p:cNvPr>
          <p:cNvSpPr txBox="1"/>
          <p:nvPr/>
        </p:nvSpPr>
        <p:spPr>
          <a:xfrm>
            <a:off x="8776359" y="1544234"/>
            <a:ext cx="3784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accent6">
                    <a:lumMod val="75000"/>
                  </a:schemeClr>
                </a:solidFill>
              </a:rPr>
              <a:t>Foco </a:t>
            </a:r>
            <a:r>
              <a:rPr lang="es-PE" b="1" dirty="0" err="1">
                <a:solidFill>
                  <a:schemeClr val="accent6">
                    <a:lumMod val="75000"/>
                  </a:schemeClr>
                </a:solidFill>
              </a:rPr>
              <a:t>LEADSprospectos</a:t>
            </a:r>
            <a:r>
              <a:rPr lang="es-PE" b="1" dirty="0">
                <a:solidFill>
                  <a:schemeClr val="accent6">
                    <a:lumMod val="75000"/>
                  </a:schemeClr>
                </a:solidFill>
              </a:rPr>
              <a:t> B2B</a:t>
            </a:r>
          </a:p>
        </p:txBody>
      </p:sp>
    </p:spTree>
    <p:extLst>
      <p:ext uri="{BB962C8B-B14F-4D97-AF65-F5344CB8AC3E}">
        <p14:creationId xmlns:p14="http://schemas.microsoft.com/office/powerpoint/2010/main" val="49334656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109526</TotalTime>
  <Words>560</Words>
  <Application>Microsoft Office PowerPoint</Application>
  <PresentationFormat>Personalizado</PresentationFormat>
  <Paragraphs>227</Paragraphs>
  <Slides>29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0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Incentivos Agosto</vt:lpstr>
      <vt:lpstr>VENTA EMPRESAS  E INSTITUCIONAL</vt:lpstr>
      <vt:lpstr>Presentación de PowerPoint</vt:lpstr>
      <vt:lpstr>Presentación de PowerPoint</vt:lpstr>
      <vt:lpstr>Reconocimientos – Institucional</vt:lpstr>
      <vt:lpstr>Presentación de PowerPoint</vt:lpstr>
      <vt:lpstr>Reconocimientos – todos los clusters</vt:lpstr>
      <vt:lpstr>Reconocimientos – por cluster</vt:lpstr>
      <vt:lpstr>Reconocimientos – por cluster</vt:lpstr>
      <vt:lpstr>Reconocimientos – todos los clusters</vt:lpstr>
      <vt:lpstr>Reconocimientos – todos los clusters</vt:lpstr>
      <vt:lpstr>Reconocimientos – por cluster</vt:lpstr>
      <vt:lpstr>Reconocimientos – por cluster</vt:lpstr>
      <vt:lpstr>Reconocimientos – por cluster</vt:lpstr>
      <vt:lpstr>Reconocimientos – por cluster</vt:lpstr>
      <vt:lpstr>Reconocimientos – a nivel nacional</vt:lpstr>
      <vt:lpstr>Reconocimientos</vt:lpstr>
      <vt:lpstr>Reconocimientos – todos los clusters</vt:lpstr>
      <vt:lpstr>Reconocimientos</vt:lpstr>
      <vt:lpstr>Reconocimientos</vt:lpstr>
      <vt:lpstr>Reconocimientos Julio</vt:lpstr>
      <vt:lpstr>Reconocimientos Julio</vt:lpstr>
      <vt:lpstr>Reconocimientos Julio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Tania Aguilar Alcedo</dc:creator>
  <cp:lastModifiedBy>Joaquin Diaz Travezan</cp:lastModifiedBy>
  <cp:revision>771</cp:revision>
  <dcterms:created xsi:type="dcterms:W3CDTF">2021-09-04T05:41:44Z</dcterms:created>
  <dcterms:modified xsi:type="dcterms:W3CDTF">2023-08-03T02:06:42Z</dcterms:modified>
</cp:coreProperties>
</file>